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Barlow"/>
      <p:regular r:id="rId21"/>
      <p:bold r:id="rId22"/>
      <p:italic r:id="rId23"/>
      <p:boldItalic r:id="rId24"/>
    </p:embeddedFont>
    <p:embeddedFont>
      <p:font typeface="Asap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sap-bold.fntdata"/><Relationship Id="rId25" Type="http://schemas.openxmlformats.org/officeDocument/2006/relationships/font" Target="fonts/Asap-regular.fntdata"/><Relationship Id="rId28" Type="http://schemas.openxmlformats.org/officeDocument/2006/relationships/font" Target="fonts/Asap-boldItalic.fntdata"/><Relationship Id="rId27" Type="http://schemas.openxmlformats.org/officeDocument/2006/relationships/font" Target="fonts/Asap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2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d3f3b420bd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d3f3b420bd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092d1f56b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1092d1f56b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092d1f56b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092d1f56b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1092d1f56b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1092d1f56b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092d1f56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1092d1f56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092d1f56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1092d1f56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092d1f56b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092d1f56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092d1f56b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092d1f56b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1092d1f56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1092d1f56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092d1f56b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092d1f56b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092d1f56b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1092d1f56b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1092d1f56b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1092d1f56b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9550" y="399549"/>
            <a:ext cx="8543925" cy="3712601"/>
            <a:chOff x="239550" y="399549"/>
            <a:chExt cx="8543925" cy="3712601"/>
          </a:xfrm>
        </p:grpSpPr>
        <p:sp>
          <p:nvSpPr>
            <p:cNvPr id="10" name="Google Shape;10;p2"/>
            <p:cNvSpPr/>
            <p:nvPr/>
          </p:nvSpPr>
          <p:spPr>
            <a:xfrm>
              <a:off x="239550" y="759350"/>
              <a:ext cx="7115175" cy="3352800"/>
            </a:xfrm>
            <a:custGeom>
              <a:rect b="b" l="l" r="r" t="t"/>
              <a:pathLst>
                <a:path extrusionOk="0" h="134112" w="284607">
                  <a:moveTo>
                    <a:pt x="273939" y="0"/>
                  </a:moveTo>
                  <a:lnTo>
                    <a:pt x="0" y="134112"/>
                  </a:lnTo>
                  <a:lnTo>
                    <a:pt x="266700" y="134112"/>
                  </a:lnTo>
                  <a:lnTo>
                    <a:pt x="284607" y="8763"/>
                  </a:lnTo>
                  <a:close/>
                </a:path>
              </a:pathLst>
            </a:custGeom>
            <a:gradFill>
              <a:gsLst>
                <a:gs pos="0">
                  <a:srgbClr val="FFF6DB">
                    <a:alpha val="1960"/>
                  </a:srgbClr>
                </a:gs>
                <a:gs pos="100000">
                  <a:srgbClr val="FAD25C">
                    <a:alpha val="29411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 flipH="1">
              <a:off x="1668300" y="736900"/>
              <a:ext cx="7115175" cy="3352800"/>
            </a:xfrm>
            <a:custGeom>
              <a:rect b="b" l="l" r="r" t="t"/>
              <a:pathLst>
                <a:path extrusionOk="0" h="134112" w="284607">
                  <a:moveTo>
                    <a:pt x="273939" y="0"/>
                  </a:moveTo>
                  <a:lnTo>
                    <a:pt x="0" y="134112"/>
                  </a:lnTo>
                  <a:lnTo>
                    <a:pt x="266700" y="134112"/>
                  </a:lnTo>
                  <a:lnTo>
                    <a:pt x="284607" y="8763"/>
                  </a:lnTo>
                  <a:close/>
                </a:path>
              </a:pathLst>
            </a:custGeom>
            <a:gradFill>
              <a:gsLst>
                <a:gs pos="0">
                  <a:srgbClr val="FFF6DB">
                    <a:alpha val="1960"/>
                  </a:srgbClr>
                </a:gs>
                <a:gs pos="100000">
                  <a:srgbClr val="FAD25C">
                    <a:alpha val="29411"/>
                  </a:srgbClr>
                </a:gs>
              </a:gsLst>
              <a:lin ang="18900044" scaled="0"/>
            </a:gradFill>
            <a:ln>
              <a:noFill/>
            </a:ln>
          </p:spPr>
        </p:sp>
        <p:grpSp>
          <p:nvGrpSpPr>
            <p:cNvPr id="12" name="Google Shape;12;p2"/>
            <p:cNvGrpSpPr/>
            <p:nvPr/>
          </p:nvGrpSpPr>
          <p:grpSpPr>
            <a:xfrm>
              <a:off x="7015629" y="399549"/>
              <a:ext cx="662747" cy="662501"/>
              <a:chOff x="7015629" y="399549"/>
              <a:chExt cx="662747" cy="662501"/>
            </a:xfrm>
          </p:grpSpPr>
          <p:sp>
            <p:nvSpPr>
              <p:cNvPr id="13" name="Google Shape;13;p2"/>
              <p:cNvSpPr/>
              <p:nvPr/>
            </p:nvSpPr>
            <p:spPr>
              <a:xfrm rot="2162420">
                <a:off x="7387430" y="475758"/>
                <a:ext cx="154012" cy="122309"/>
              </a:xfrm>
              <a:custGeom>
                <a:rect b="b" l="l" r="r" t="t"/>
                <a:pathLst>
                  <a:path extrusionOk="0" h="1929" w="2429">
                    <a:moveTo>
                      <a:pt x="250" y="1929"/>
                    </a:moveTo>
                    <a:lnTo>
                      <a:pt x="0" y="464"/>
                    </a:lnTo>
                    <a:cubicBezTo>
                      <a:pt x="0" y="464"/>
                      <a:pt x="1215" y="0"/>
                      <a:pt x="2429" y="464"/>
                    </a:cubicBezTo>
                    <a:lnTo>
                      <a:pt x="2179" y="19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2162420">
                <a:off x="7100104" y="509051"/>
                <a:ext cx="505850" cy="410742"/>
              </a:xfrm>
              <a:custGeom>
                <a:rect b="b" l="l" r="r" t="t"/>
                <a:pathLst>
                  <a:path extrusionOk="0" h="6478" w="7978">
                    <a:moveTo>
                      <a:pt x="0" y="834"/>
                    </a:moveTo>
                    <a:lnTo>
                      <a:pt x="476" y="6478"/>
                    </a:lnTo>
                    <a:cubicBezTo>
                      <a:pt x="2703" y="5787"/>
                      <a:pt x="4977" y="5811"/>
                      <a:pt x="7513" y="6478"/>
                    </a:cubicBezTo>
                    <a:lnTo>
                      <a:pt x="7977" y="834"/>
                    </a:lnTo>
                    <a:cubicBezTo>
                      <a:pt x="5703" y="1"/>
                      <a:pt x="2429" y="1"/>
                      <a:pt x="0" y="8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2162420">
                <a:off x="7006038" y="829018"/>
                <a:ext cx="446186" cy="112545"/>
              </a:xfrm>
              <a:custGeom>
                <a:rect b="b" l="l" r="r" t="t"/>
                <a:pathLst>
                  <a:path extrusionOk="0" h="1775" w="7037">
                    <a:moveTo>
                      <a:pt x="0" y="798"/>
                    </a:moveTo>
                    <a:lnTo>
                      <a:pt x="1048" y="1655"/>
                    </a:lnTo>
                    <a:lnTo>
                      <a:pt x="5692" y="1774"/>
                    </a:lnTo>
                    <a:lnTo>
                      <a:pt x="7037" y="798"/>
                    </a:lnTo>
                    <a:cubicBezTo>
                      <a:pt x="4656" y="84"/>
                      <a:pt x="2513" y="0"/>
                      <a:pt x="0" y="7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62420">
                <a:off x="7062170" y="860392"/>
                <a:ext cx="319374" cy="67210"/>
              </a:xfrm>
              <a:custGeom>
                <a:rect b="b" l="l" r="r" t="t"/>
                <a:pathLst>
                  <a:path extrusionOk="0" h="1060" w="5037">
                    <a:moveTo>
                      <a:pt x="5037" y="524"/>
                    </a:moveTo>
                    <a:cubicBezTo>
                      <a:pt x="5037" y="822"/>
                      <a:pt x="3906" y="1060"/>
                      <a:pt x="2525" y="1060"/>
                    </a:cubicBezTo>
                    <a:cubicBezTo>
                      <a:pt x="1132" y="1060"/>
                      <a:pt x="1" y="822"/>
                      <a:pt x="1" y="524"/>
                    </a:cubicBezTo>
                    <a:cubicBezTo>
                      <a:pt x="1" y="238"/>
                      <a:pt x="1132" y="0"/>
                      <a:pt x="2525" y="0"/>
                    </a:cubicBezTo>
                    <a:cubicBezTo>
                      <a:pt x="3906" y="0"/>
                      <a:pt x="5037" y="238"/>
                      <a:pt x="5037" y="5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1468922" y="418813"/>
              <a:ext cx="631414" cy="628524"/>
              <a:chOff x="1468922" y="418813"/>
              <a:chExt cx="631414" cy="628524"/>
            </a:xfrm>
          </p:grpSpPr>
          <p:sp>
            <p:nvSpPr>
              <p:cNvPr id="18" name="Google Shape;18;p2"/>
              <p:cNvSpPr/>
              <p:nvPr/>
            </p:nvSpPr>
            <p:spPr>
              <a:xfrm rot="-1486471">
                <a:off x="1606973" y="466290"/>
                <a:ext cx="154012" cy="122309"/>
              </a:xfrm>
              <a:custGeom>
                <a:rect b="b" l="l" r="r" t="t"/>
                <a:pathLst>
                  <a:path extrusionOk="0" h="1929" w="2429">
                    <a:moveTo>
                      <a:pt x="250" y="1929"/>
                    </a:moveTo>
                    <a:lnTo>
                      <a:pt x="0" y="464"/>
                    </a:lnTo>
                    <a:cubicBezTo>
                      <a:pt x="0" y="464"/>
                      <a:pt x="1215" y="0"/>
                      <a:pt x="2429" y="464"/>
                    </a:cubicBezTo>
                    <a:lnTo>
                      <a:pt x="2179" y="19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1486471">
                <a:off x="1531704" y="505899"/>
                <a:ext cx="505850" cy="410741"/>
              </a:xfrm>
              <a:custGeom>
                <a:rect b="b" l="l" r="r" t="t"/>
                <a:pathLst>
                  <a:path extrusionOk="0" h="6478" w="7978">
                    <a:moveTo>
                      <a:pt x="0" y="834"/>
                    </a:moveTo>
                    <a:lnTo>
                      <a:pt x="476" y="6478"/>
                    </a:lnTo>
                    <a:cubicBezTo>
                      <a:pt x="2703" y="5787"/>
                      <a:pt x="4977" y="5811"/>
                      <a:pt x="7513" y="6478"/>
                    </a:cubicBezTo>
                    <a:lnTo>
                      <a:pt x="7977" y="834"/>
                    </a:lnTo>
                    <a:cubicBezTo>
                      <a:pt x="5703" y="1"/>
                      <a:pt x="2429" y="1"/>
                      <a:pt x="0" y="8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-1486471">
                <a:off x="1650300" y="846485"/>
                <a:ext cx="446185" cy="112545"/>
              </a:xfrm>
              <a:custGeom>
                <a:rect b="b" l="l" r="r" t="t"/>
                <a:pathLst>
                  <a:path extrusionOk="0" h="1775" w="7037">
                    <a:moveTo>
                      <a:pt x="0" y="798"/>
                    </a:moveTo>
                    <a:lnTo>
                      <a:pt x="1048" y="1655"/>
                    </a:lnTo>
                    <a:lnTo>
                      <a:pt x="5692" y="1774"/>
                    </a:lnTo>
                    <a:lnTo>
                      <a:pt x="7037" y="798"/>
                    </a:lnTo>
                    <a:cubicBezTo>
                      <a:pt x="4656" y="84"/>
                      <a:pt x="2513" y="0"/>
                      <a:pt x="0" y="7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486471">
                <a:off x="1717761" y="879747"/>
                <a:ext cx="319374" cy="67210"/>
              </a:xfrm>
              <a:custGeom>
                <a:rect b="b" l="l" r="r" t="t"/>
                <a:pathLst>
                  <a:path extrusionOk="0" h="1060" w="5037">
                    <a:moveTo>
                      <a:pt x="5037" y="524"/>
                    </a:moveTo>
                    <a:cubicBezTo>
                      <a:pt x="5037" y="822"/>
                      <a:pt x="3906" y="1060"/>
                      <a:pt x="2525" y="1060"/>
                    </a:cubicBezTo>
                    <a:cubicBezTo>
                      <a:pt x="1132" y="1060"/>
                      <a:pt x="1" y="822"/>
                      <a:pt x="1" y="524"/>
                    </a:cubicBezTo>
                    <a:cubicBezTo>
                      <a:pt x="1" y="238"/>
                      <a:pt x="1132" y="0"/>
                      <a:pt x="2525" y="0"/>
                    </a:cubicBezTo>
                    <a:cubicBezTo>
                      <a:pt x="3906" y="0"/>
                      <a:pt x="5037" y="238"/>
                      <a:pt x="5037" y="5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Google Shape;22;p2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-75450" y="3723213"/>
            <a:ext cx="9294900" cy="451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24" name="Google Shape;24;p2"/>
          <p:cNvGrpSpPr/>
          <p:nvPr/>
        </p:nvGrpSpPr>
        <p:grpSpPr>
          <a:xfrm>
            <a:off x="-75662" y="-67050"/>
            <a:ext cx="9297613" cy="4807557"/>
            <a:chOff x="-75662" y="-67050"/>
            <a:chExt cx="9297613" cy="4807557"/>
          </a:xfrm>
        </p:grpSpPr>
        <p:sp>
          <p:nvSpPr>
            <p:cNvPr id="25" name="Google Shape;25;p2"/>
            <p:cNvSpPr/>
            <p:nvPr/>
          </p:nvSpPr>
          <p:spPr>
            <a:xfrm>
              <a:off x="3212091" y="0"/>
              <a:ext cx="2797271" cy="1055238"/>
            </a:xfrm>
            <a:custGeom>
              <a:rect b="b" l="l" r="r" t="t"/>
              <a:pathLst>
                <a:path extrusionOk="0" h="32779" w="86892">
                  <a:moveTo>
                    <a:pt x="0" y="1"/>
                  </a:moveTo>
                  <a:cubicBezTo>
                    <a:pt x="3536" y="18610"/>
                    <a:pt x="21634" y="32779"/>
                    <a:pt x="43446" y="32779"/>
                  </a:cubicBezTo>
                  <a:cubicBezTo>
                    <a:pt x="65258" y="32779"/>
                    <a:pt x="83368" y="18610"/>
                    <a:pt x="86892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46087" y="2595585"/>
              <a:ext cx="875829" cy="2144922"/>
            </a:xfrm>
            <a:custGeom>
              <a:rect b="b" l="l" r="r" t="t"/>
              <a:pathLst>
                <a:path extrusionOk="0" h="66628" w="27206">
                  <a:moveTo>
                    <a:pt x="27206" y="0"/>
                  </a:moveTo>
                  <a:cubicBezTo>
                    <a:pt x="10228" y="17991"/>
                    <a:pt x="0" y="41244"/>
                    <a:pt x="0" y="66628"/>
                  </a:cubicBezTo>
                  <a:lnTo>
                    <a:pt x="27206" y="66628"/>
                  </a:lnTo>
                  <a:lnTo>
                    <a:pt x="272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85236" y="2878450"/>
              <a:ext cx="636671" cy="1862046"/>
            </a:xfrm>
            <a:custGeom>
              <a:rect b="b" l="l" r="r" t="t"/>
              <a:pathLst>
                <a:path extrusionOk="0" h="57841" w="19777">
                  <a:moveTo>
                    <a:pt x="19777" y="0"/>
                  </a:moveTo>
                  <a:cubicBezTo>
                    <a:pt x="7287" y="16502"/>
                    <a:pt x="1" y="36409"/>
                    <a:pt x="1" y="57841"/>
                  </a:cubicBezTo>
                  <a:lnTo>
                    <a:pt x="19777" y="57841"/>
                  </a:lnTo>
                  <a:lnTo>
                    <a:pt x="19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24417" y="3242565"/>
              <a:ext cx="397481" cy="1497917"/>
            </a:xfrm>
            <a:custGeom>
              <a:rect b="b" l="l" r="r" t="t"/>
              <a:pathLst>
                <a:path extrusionOk="0" h="46530" w="12347">
                  <a:moveTo>
                    <a:pt x="12347" y="0"/>
                  </a:moveTo>
                  <a:cubicBezTo>
                    <a:pt x="4453" y="13978"/>
                    <a:pt x="0" y="29789"/>
                    <a:pt x="0" y="46530"/>
                  </a:cubicBezTo>
                  <a:lnTo>
                    <a:pt x="12347" y="46530"/>
                  </a:lnTo>
                  <a:lnTo>
                    <a:pt x="123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063566" y="3776843"/>
              <a:ext cx="158323" cy="963618"/>
            </a:xfrm>
            <a:custGeom>
              <a:rect b="b" l="l" r="r" t="t"/>
              <a:pathLst>
                <a:path extrusionOk="0" h="29933" w="4918">
                  <a:moveTo>
                    <a:pt x="4918" y="0"/>
                  </a:moveTo>
                  <a:cubicBezTo>
                    <a:pt x="1715" y="9478"/>
                    <a:pt x="1" y="19527"/>
                    <a:pt x="1" y="29933"/>
                  </a:cubicBezTo>
                  <a:lnTo>
                    <a:pt x="4918" y="299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469906" y="-67050"/>
              <a:ext cx="1752045" cy="3237310"/>
            </a:xfrm>
            <a:custGeom>
              <a:rect b="b" l="l" r="r" t="t"/>
              <a:pathLst>
                <a:path extrusionOk="0" h="100561" w="54424">
                  <a:moveTo>
                    <a:pt x="0" y="1"/>
                  </a:moveTo>
                  <a:lnTo>
                    <a:pt x="0" y="12848"/>
                  </a:lnTo>
                  <a:cubicBezTo>
                    <a:pt x="0" y="49840"/>
                    <a:pt x="21741" y="82297"/>
                    <a:pt x="54424" y="100561"/>
                  </a:cubicBezTo>
                  <a:lnTo>
                    <a:pt x="544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054" y="-67050"/>
              <a:ext cx="1512887" cy="3091671"/>
            </a:xfrm>
            <a:custGeom>
              <a:rect b="b" l="l" r="r" t="t"/>
              <a:pathLst>
                <a:path extrusionOk="0" h="96037" w="46995">
                  <a:moveTo>
                    <a:pt x="1" y="1"/>
                  </a:moveTo>
                  <a:lnTo>
                    <a:pt x="1" y="12848"/>
                  </a:lnTo>
                  <a:cubicBezTo>
                    <a:pt x="1" y="46959"/>
                    <a:pt x="18491" y="77213"/>
                    <a:pt x="46995" y="96036"/>
                  </a:cubicBezTo>
                  <a:lnTo>
                    <a:pt x="469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48622" y="-67050"/>
              <a:ext cx="1273310" cy="2919570"/>
            </a:xfrm>
            <a:custGeom>
              <a:rect b="b" l="l" r="r" t="t"/>
              <a:pathLst>
                <a:path extrusionOk="0" h="90691" w="39553">
                  <a:moveTo>
                    <a:pt x="0" y="1"/>
                  </a:moveTo>
                  <a:lnTo>
                    <a:pt x="0" y="12848"/>
                  </a:lnTo>
                  <a:cubicBezTo>
                    <a:pt x="0" y="43899"/>
                    <a:pt x="15312" y="71748"/>
                    <a:pt x="39553" y="90691"/>
                  </a:cubicBezTo>
                  <a:lnTo>
                    <a:pt x="395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87771" y="-67050"/>
              <a:ext cx="1034152" cy="2715276"/>
            </a:xfrm>
            <a:custGeom>
              <a:rect b="b" l="l" r="r" t="t"/>
              <a:pathLst>
                <a:path extrusionOk="0" h="84345" w="32124">
                  <a:moveTo>
                    <a:pt x="1" y="1"/>
                  </a:moveTo>
                  <a:lnTo>
                    <a:pt x="1" y="12848"/>
                  </a:lnTo>
                  <a:cubicBezTo>
                    <a:pt x="1" y="40589"/>
                    <a:pt x="12228" y="65783"/>
                    <a:pt x="32124" y="84345"/>
                  </a:cubicBezTo>
                  <a:lnTo>
                    <a:pt x="321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426952" y="-67050"/>
              <a:ext cx="794962" cy="2469197"/>
            </a:xfrm>
            <a:custGeom>
              <a:rect b="b" l="l" r="r" t="t"/>
              <a:pathLst>
                <a:path extrusionOk="0" h="76701" w="24694">
                  <a:moveTo>
                    <a:pt x="0" y="1"/>
                  </a:moveTo>
                  <a:lnTo>
                    <a:pt x="0" y="12848"/>
                  </a:lnTo>
                  <a:cubicBezTo>
                    <a:pt x="0" y="36946"/>
                    <a:pt x="9228" y="59127"/>
                    <a:pt x="24694" y="76701"/>
                  </a:cubicBezTo>
                  <a:lnTo>
                    <a:pt x="24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666101" y="-67050"/>
              <a:ext cx="555804" cy="2163722"/>
            </a:xfrm>
            <a:custGeom>
              <a:rect b="b" l="l" r="r" t="t"/>
              <a:pathLst>
                <a:path extrusionOk="0" h="67212" w="17265">
                  <a:moveTo>
                    <a:pt x="1" y="1"/>
                  </a:moveTo>
                  <a:lnTo>
                    <a:pt x="1" y="12848"/>
                  </a:lnTo>
                  <a:cubicBezTo>
                    <a:pt x="1" y="32791"/>
                    <a:pt x="6323" y="51412"/>
                    <a:pt x="17265" y="67211"/>
                  </a:cubicBezTo>
                  <a:lnTo>
                    <a:pt x="172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905282" y="-67050"/>
              <a:ext cx="316613" cy="1758580"/>
            </a:xfrm>
            <a:custGeom>
              <a:rect b="b" l="l" r="r" t="t"/>
              <a:pathLst>
                <a:path extrusionOk="0" h="54627" w="9835">
                  <a:moveTo>
                    <a:pt x="0" y="1"/>
                  </a:moveTo>
                  <a:lnTo>
                    <a:pt x="0" y="12848"/>
                  </a:lnTo>
                  <a:cubicBezTo>
                    <a:pt x="0" y="27719"/>
                    <a:pt x="3513" y="41851"/>
                    <a:pt x="9835" y="54627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75662" y="2595585"/>
              <a:ext cx="876215" cy="2144922"/>
            </a:xfrm>
            <a:custGeom>
              <a:rect b="b" l="l" r="r" t="t"/>
              <a:pathLst>
                <a:path extrusionOk="0" h="66628" w="27218">
                  <a:moveTo>
                    <a:pt x="0" y="0"/>
                  </a:moveTo>
                  <a:lnTo>
                    <a:pt x="0" y="66628"/>
                  </a:lnTo>
                  <a:lnTo>
                    <a:pt x="27218" y="66628"/>
                  </a:lnTo>
                  <a:cubicBezTo>
                    <a:pt x="27218" y="41244"/>
                    <a:pt x="16978" y="1799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75662" y="2878450"/>
              <a:ext cx="636671" cy="1862046"/>
            </a:xfrm>
            <a:custGeom>
              <a:rect b="b" l="l" r="r" t="t"/>
              <a:pathLst>
                <a:path extrusionOk="0" h="57841" w="19777">
                  <a:moveTo>
                    <a:pt x="0" y="0"/>
                  </a:moveTo>
                  <a:lnTo>
                    <a:pt x="0" y="57841"/>
                  </a:lnTo>
                  <a:lnTo>
                    <a:pt x="19776" y="57841"/>
                  </a:lnTo>
                  <a:cubicBezTo>
                    <a:pt x="19776" y="36409"/>
                    <a:pt x="12490" y="1650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5662" y="3242565"/>
              <a:ext cx="397481" cy="1497917"/>
            </a:xfrm>
            <a:custGeom>
              <a:rect b="b" l="l" r="r" t="t"/>
              <a:pathLst>
                <a:path extrusionOk="0" h="46530" w="12347">
                  <a:moveTo>
                    <a:pt x="0" y="0"/>
                  </a:moveTo>
                  <a:lnTo>
                    <a:pt x="0" y="46530"/>
                  </a:lnTo>
                  <a:lnTo>
                    <a:pt x="12347" y="46530"/>
                  </a:lnTo>
                  <a:cubicBezTo>
                    <a:pt x="12347" y="29789"/>
                    <a:pt x="7906" y="139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75662" y="3744868"/>
              <a:ext cx="158323" cy="963618"/>
            </a:xfrm>
            <a:custGeom>
              <a:rect b="b" l="l" r="r" t="t"/>
              <a:pathLst>
                <a:path extrusionOk="0" h="29933" w="4918">
                  <a:moveTo>
                    <a:pt x="0" y="0"/>
                  </a:moveTo>
                  <a:lnTo>
                    <a:pt x="0" y="29933"/>
                  </a:lnTo>
                  <a:lnTo>
                    <a:pt x="4917" y="29933"/>
                  </a:lnTo>
                  <a:cubicBezTo>
                    <a:pt x="4917" y="19527"/>
                    <a:pt x="3203" y="947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75662" y="-67050"/>
              <a:ext cx="1752045" cy="3237310"/>
            </a:xfrm>
            <a:custGeom>
              <a:rect b="b" l="l" r="r" t="t"/>
              <a:pathLst>
                <a:path extrusionOk="0" h="100561" w="54424">
                  <a:moveTo>
                    <a:pt x="0" y="1"/>
                  </a:moveTo>
                  <a:lnTo>
                    <a:pt x="0" y="100561"/>
                  </a:lnTo>
                  <a:cubicBezTo>
                    <a:pt x="32683" y="82297"/>
                    <a:pt x="54423" y="49840"/>
                    <a:pt x="54423" y="12848"/>
                  </a:cubicBezTo>
                  <a:lnTo>
                    <a:pt x="544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75662" y="-67050"/>
              <a:ext cx="1512854" cy="3091671"/>
            </a:xfrm>
            <a:custGeom>
              <a:rect b="b" l="l" r="r" t="t"/>
              <a:pathLst>
                <a:path extrusionOk="0" h="96037" w="46994">
                  <a:moveTo>
                    <a:pt x="0" y="1"/>
                  </a:moveTo>
                  <a:lnTo>
                    <a:pt x="0" y="96036"/>
                  </a:lnTo>
                  <a:cubicBezTo>
                    <a:pt x="28504" y="77213"/>
                    <a:pt x="46994" y="46959"/>
                    <a:pt x="46994" y="12848"/>
                  </a:cubicBezTo>
                  <a:lnTo>
                    <a:pt x="469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5662" y="-67050"/>
              <a:ext cx="1273696" cy="2919570"/>
            </a:xfrm>
            <a:custGeom>
              <a:rect b="b" l="l" r="r" t="t"/>
              <a:pathLst>
                <a:path extrusionOk="0" h="90691" w="39565">
                  <a:moveTo>
                    <a:pt x="0" y="1"/>
                  </a:moveTo>
                  <a:lnTo>
                    <a:pt x="0" y="90691"/>
                  </a:lnTo>
                  <a:cubicBezTo>
                    <a:pt x="24241" y="71748"/>
                    <a:pt x="39564" y="43899"/>
                    <a:pt x="39564" y="12848"/>
                  </a:cubicBezTo>
                  <a:lnTo>
                    <a:pt x="395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5662" y="-67050"/>
              <a:ext cx="1034506" cy="2715276"/>
            </a:xfrm>
            <a:custGeom>
              <a:rect b="b" l="l" r="r" t="t"/>
              <a:pathLst>
                <a:path extrusionOk="0" h="84345" w="32135">
                  <a:moveTo>
                    <a:pt x="0" y="1"/>
                  </a:moveTo>
                  <a:lnTo>
                    <a:pt x="0" y="84345"/>
                  </a:lnTo>
                  <a:cubicBezTo>
                    <a:pt x="19907" y="65783"/>
                    <a:pt x="32135" y="40589"/>
                    <a:pt x="32135" y="12848"/>
                  </a:cubicBezTo>
                  <a:lnTo>
                    <a:pt x="32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75662" y="-67050"/>
              <a:ext cx="795348" cy="2469197"/>
            </a:xfrm>
            <a:custGeom>
              <a:rect b="b" l="l" r="r" t="t"/>
              <a:pathLst>
                <a:path extrusionOk="0" h="76701" w="24706">
                  <a:moveTo>
                    <a:pt x="0" y="1"/>
                  </a:moveTo>
                  <a:lnTo>
                    <a:pt x="0" y="76701"/>
                  </a:lnTo>
                  <a:cubicBezTo>
                    <a:pt x="15466" y="59127"/>
                    <a:pt x="24705" y="36946"/>
                    <a:pt x="24705" y="12848"/>
                  </a:cubicBezTo>
                  <a:lnTo>
                    <a:pt x="247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75662" y="-67050"/>
              <a:ext cx="555804" cy="2163722"/>
            </a:xfrm>
            <a:custGeom>
              <a:rect b="b" l="l" r="r" t="t"/>
              <a:pathLst>
                <a:path extrusionOk="0" h="67212" w="17265">
                  <a:moveTo>
                    <a:pt x="0" y="1"/>
                  </a:moveTo>
                  <a:lnTo>
                    <a:pt x="0" y="67211"/>
                  </a:lnTo>
                  <a:cubicBezTo>
                    <a:pt x="10954" y="51412"/>
                    <a:pt x="17264" y="32791"/>
                    <a:pt x="17264" y="12848"/>
                  </a:cubicBezTo>
                  <a:lnTo>
                    <a:pt x="17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75662" y="-67050"/>
              <a:ext cx="316613" cy="1758580"/>
            </a:xfrm>
            <a:custGeom>
              <a:rect b="b" l="l" r="r" t="t"/>
              <a:pathLst>
                <a:path extrusionOk="0" h="54627" w="9835">
                  <a:moveTo>
                    <a:pt x="0" y="1"/>
                  </a:moveTo>
                  <a:lnTo>
                    <a:pt x="0" y="54627"/>
                  </a:lnTo>
                  <a:cubicBezTo>
                    <a:pt x="6322" y="41851"/>
                    <a:pt x="9835" y="27719"/>
                    <a:pt x="9835" y="12848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469906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92" y="24337"/>
                    <a:pt x="27218" y="24337"/>
                  </a:cubicBezTo>
                  <a:cubicBezTo>
                    <a:pt x="42244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503256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27" y="10216"/>
                    <a:pt x="13728" y="17693"/>
                    <a:pt x="26182" y="17693"/>
                  </a:cubicBezTo>
                  <a:cubicBezTo>
                    <a:pt x="38636" y="17693"/>
                    <a:pt x="49125" y="10216"/>
                    <a:pt x="52364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612094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43582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800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855160" y="-66664"/>
              <a:ext cx="1751658" cy="783501"/>
            </a:xfrm>
            <a:custGeom>
              <a:rect b="b" l="l" r="r" t="t"/>
              <a:pathLst>
                <a:path extrusionOk="0" h="24338" w="54412">
                  <a:moveTo>
                    <a:pt x="0" y="1"/>
                  </a:moveTo>
                  <a:cubicBezTo>
                    <a:pt x="0" y="13431"/>
                    <a:pt x="12180" y="24337"/>
                    <a:pt x="27206" y="24337"/>
                  </a:cubicBezTo>
                  <a:cubicBezTo>
                    <a:pt x="42232" y="24337"/>
                    <a:pt x="54412" y="13431"/>
                    <a:pt x="54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88123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39" y="10216"/>
                    <a:pt x="13728" y="17693"/>
                    <a:pt x="26182" y="17693"/>
                  </a:cubicBezTo>
                  <a:cubicBezTo>
                    <a:pt x="38636" y="17693"/>
                    <a:pt x="49137" y="10216"/>
                    <a:pt x="5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997348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228836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788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539438" y="-66664"/>
              <a:ext cx="1752077" cy="783501"/>
            </a:xfrm>
            <a:custGeom>
              <a:rect b="b" l="l" r="r" t="t"/>
              <a:pathLst>
                <a:path extrusionOk="0" h="24338" w="54425">
                  <a:moveTo>
                    <a:pt x="1" y="1"/>
                  </a:moveTo>
                  <a:cubicBezTo>
                    <a:pt x="1" y="13431"/>
                    <a:pt x="12181" y="24337"/>
                    <a:pt x="27207" y="24337"/>
                  </a:cubicBezTo>
                  <a:cubicBezTo>
                    <a:pt x="42232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572401" y="-67050"/>
              <a:ext cx="1685760" cy="569614"/>
            </a:xfrm>
            <a:custGeom>
              <a:rect b="b" l="l" r="r" t="t"/>
              <a:pathLst>
                <a:path extrusionOk="0" h="17694" w="52365">
                  <a:moveTo>
                    <a:pt x="1" y="1"/>
                  </a:moveTo>
                  <a:cubicBezTo>
                    <a:pt x="3239" y="10216"/>
                    <a:pt x="13729" y="17693"/>
                    <a:pt x="26183" y="17693"/>
                  </a:cubicBezTo>
                  <a:cubicBezTo>
                    <a:pt x="38637" y="17693"/>
                    <a:pt x="49138" y="10216"/>
                    <a:pt x="5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81659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1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913146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54184" y="-67050"/>
              <a:ext cx="2837930" cy="1269125"/>
            </a:xfrm>
            <a:custGeom>
              <a:rect b="b" l="l" r="r" t="t"/>
              <a:pathLst>
                <a:path extrusionOk="0" h="39423" w="88155">
                  <a:moveTo>
                    <a:pt x="1" y="1"/>
                  </a:moveTo>
                  <a:cubicBezTo>
                    <a:pt x="1" y="21777"/>
                    <a:pt x="19742" y="39422"/>
                    <a:pt x="44078" y="39422"/>
                  </a:cubicBezTo>
                  <a:cubicBezTo>
                    <a:pt x="68426" y="39422"/>
                    <a:pt x="88155" y="21777"/>
                    <a:pt x="8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36980" y="-67050"/>
              <a:ext cx="2672364" cy="841383"/>
            </a:xfrm>
            <a:custGeom>
              <a:rect b="b" l="l" r="r" t="t"/>
              <a:pathLst>
                <a:path extrusionOk="0" h="26136" w="83012">
                  <a:moveTo>
                    <a:pt x="1" y="1"/>
                  </a:moveTo>
                  <a:cubicBezTo>
                    <a:pt x="6109" y="15241"/>
                    <a:pt x="22384" y="26135"/>
                    <a:pt x="41506" y="26135"/>
                  </a:cubicBezTo>
                  <a:cubicBezTo>
                    <a:pt x="60639" y="26135"/>
                    <a:pt x="76915" y="15241"/>
                    <a:pt x="83011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48909" y="-67050"/>
              <a:ext cx="2448497" cy="627496"/>
            </a:xfrm>
            <a:custGeom>
              <a:rect b="b" l="l" r="r" t="t"/>
              <a:pathLst>
                <a:path extrusionOk="0" h="19492" w="76058">
                  <a:moveTo>
                    <a:pt x="0" y="1"/>
                  </a:moveTo>
                  <a:cubicBezTo>
                    <a:pt x="7656" y="11657"/>
                    <a:pt x="21825" y="19491"/>
                    <a:pt x="38029" y="19491"/>
                  </a:cubicBezTo>
                  <a:cubicBezTo>
                    <a:pt x="54233" y="19491"/>
                    <a:pt x="68402" y="11657"/>
                    <a:pt x="76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525606" y="-67050"/>
              <a:ext cx="2095088" cy="413609"/>
            </a:xfrm>
            <a:custGeom>
              <a:rect b="b" l="l" r="r" t="t"/>
              <a:pathLst>
                <a:path extrusionOk="0" h="12848" w="65080">
                  <a:moveTo>
                    <a:pt x="0" y="1"/>
                  </a:moveTo>
                  <a:cubicBezTo>
                    <a:pt x="8061" y="7895"/>
                    <a:pt x="19657" y="12848"/>
                    <a:pt x="32540" y="12848"/>
                  </a:cubicBezTo>
                  <a:cubicBezTo>
                    <a:pt x="45434" y="12848"/>
                    <a:pt x="57019" y="7895"/>
                    <a:pt x="65080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09598" y="-67050"/>
              <a:ext cx="1527083" cy="199368"/>
            </a:xfrm>
            <a:custGeom>
              <a:rect b="b" l="l" r="r" t="t"/>
              <a:pathLst>
                <a:path extrusionOk="0" h="6193" w="47436">
                  <a:moveTo>
                    <a:pt x="1" y="1"/>
                  </a:moveTo>
                  <a:cubicBezTo>
                    <a:pt x="6847" y="3930"/>
                    <a:pt x="14991" y="6192"/>
                    <a:pt x="23718" y="6192"/>
                  </a:cubicBezTo>
                  <a:cubicBezTo>
                    <a:pt x="32457" y="6192"/>
                    <a:pt x="40589" y="3930"/>
                    <a:pt x="47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-599700" y="4481025"/>
            <a:ext cx="10345688" cy="662506"/>
            <a:chOff x="-599700" y="4481025"/>
            <a:chExt cx="10345688" cy="662506"/>
          </a:xfrm>
        </p:grpSpPr>
        <p:sp>
          <p:nvSpPr>
            <p:cNvPr id="70" name="Google Shape;70;p2"/>
            <p:cNvSpPr/>
            <p:nvPr/>
          </p:nvSpPr>
          <p:spPr>
            <a:xfrm>
              <a:off x="-106525" y="4481025"/>
              <a:ext cx="942732" cy="662481"/>
            </a:xfrm>
            <a:custGeom>
              <a:rect b="b" l="l" r="r" t="t"/>
              <a:pathLst>
                <a:path extrusionOk="0" h="19194" w="33660">
                  <a:moveTo>
                    <a:pt x="5096" y="1"/>
                  </a:moveTo>
                  <a:cubicBezTo>
                    <a:pt x="2286" y="1"/>
                    <a:pt x="0" y="2334"/>
                    <a:pt x="0" y="5204"/>
                  </a:cubicBezTo>
                  <a:lnTo>
                    <a:pt x="0" y="19193"/>
                  </a:lnTo>
                  <a:lnTo>
                    <a:pt x="33659" y="19193"/>
                  </a:lnTo>
                  <a:lnTo>
                    <a:pt x="33659" y="5204"/>
                  </a:lnTo>
                  <a:cubicBezTo>
                    <a:pt x="33659" y="2334"/>
                    <a:pt x="31373" y="1"/>
                    <a:pt x="28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10100" y="4481050"/>
              <a:ext cx="942704" cy="662481"/>
            </a:xfrm>
            <a:custGeom>
              <a:rect b="b" l="l" r="r" t="t"/>
              <a:pathLst>
                <a:path extrusionOk="0" h="19194" w="33659">
                  <a:moveTo>
                    <a:pt x="5084" y="1"/>
                  </a:moveTo>
                  <a:cubicBezTo>
                    <a:pt x="2286" y="1"/>
                    <a:pt x="0" y="2334"/>
                    <a:pt x="0" y="5204"/>
                  </a:cubicBezTo>
                  <a:lnTo>
                    <a:pt x="0" y="19193"/>
                  </a:lnTo>
                  <a:lnTo>
                    <a:pt x="33659" y="19193"/>
                  </a:lnTo>
                  <a:lnTo>
                    <a:pt x="33659" y="5204"/>
                  </a:lnTo>
                  <a:cubicBezTo>
                    <a:pt x="33659" y="2334"/>
                    <a:pt x="31373" y="1"/>
                    <a:pt x="28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599700" y="4785352"/>
              <a:ext cx="1052438" cy="358160"/>
            </a:xfrm>
            <a:custGeom>
              <a:rect b="b" l="l" r="r" t="t"/>
              <a:pathLst>
                <a:path extrusionOk="0" h="12788" w="37577">
                  <a:moveTo>
                    <a:pt x="5096" y="0"/>
                  </a:moveTo>
                  <a:cubicBezTo>
                    <a:pt x="2286" y="0"/>
                    <a:pt x="0" y="2322"/>
                    <a:pt x="0" y="5191"/>
                  </a:cubicBezTo>
                  <a:lnTo>
                    <a:pt x="0" y="12787"/>
                  </a:lnTo>
                  <a:lnTo>
                    <a:pt x="37576" y="12787"/>
                  </a:lnTo>
                  <a:lnTo>
                    <a:pt x="37576" y="5191"/>
                  </a:lnTo>
                  <a:cubicBezTo>
                    <a:pt x="37576" y="2322"/>
                    <a:pt x="35290" y="0"/>
                    <a:pt x="32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693550" y="4785350"/>
              <a:ext cx="1052438" cy="358160"/>
            </a:xfrm>
            <a:custGeom>
              <a:rect b="b" l="l" r="r" t="t"/>
              <a:pathLst>
                <a:path extrusionOk="0" h="12788" w="37577">
                  <a:moveTo>
                    <a:pt x="5096" y="0"/>
                  </a:moveTo>
                  <a:cubicBezTo>
                    <a:pt x="2286" y="0"/>
                    <a:pt x="0" y="2322"/>
                    <a:pt x="0" y="5191"/>
                  </a:cubicBezTo>
                  <a:lnTo>
                    <a:pt x="0" y="12787"/>
                  </a:lnTo>
                  <a:lnTo>
                    <a:pt x="37576" y="12787"/>
                  </a:lnTo>
                  <a:lnTo>
                    <a:pt x="37576" y="5191"/>
                  </a:lnTo>
                  <a:cubicBezTo>
                    <a:pt x="37576" y="2322"/>
                    <a:pt x="35290" y="0"/>
                    <a:pt x="32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74" name="Google Shape;74;p2"/>
          <p:cNvSpPr txBox="1"/>
          <p:nvPr>
            <p:ph type="ctrTitle"/>
          </p:nvPr>
        </p:nvSpPr>
        <p:spPr>
          <a:xfrm>
            <a:off x="1955150" y="1498725"/>
            <a:ext cx="5233800" cy="18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/>
          <p:nvPr/>
        </p:nvSpPr>
        <p:spPr>
          <a:xfrm flipH="1">
            <a:off x="870475" y="0"/>
            <a:ext cx="8273525" cy="417691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362" name="Google Shape;362;p11"/>
          <p:cNvGrpSpPr/>
          <p:nvPr/>
        </p:nvGrpSpPr>
        <p:grpSpPr>
          <a:xfrm rot="-2700000">
            <a:off x="1118454" y="10053"/>
            <a:ext cx="542499" cy="562196"/>
            <a:chOff x="1075249" y="-113178"/>
            <a:chExt cx="542504" cy="562201"/>
          </a:xfrm>
        </p:grpSpPr>
        <p:sp>
          <p:nvSpPr>
            <p:cNvPr id="363" name="Google Shape;363;p11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11"/>
          <p:cNvGrpSpPr/>
          <p:nvPr/>
        </p:nvGrpSpPr>
        <p:grpSpPr>
          <a:xfrm rot="-854098">
            <a:off x="784724" y="333102"/>
            <a:ext cx="542507" cy="562204"/>
            <a:chOff x="1075249" y="-113178"/>
            <a:chExt cx="542504" cy="562201"/>
          </a:xfrm>
        </p:grpSpPr>
        <p:sp>
          <p:nvSpPr>
            <p:cNvPr id="368" name="Google Shape;368;p11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11"/>
          <p:cNvSpPr txBox="1"/>
          <p:nvPr>
            <p:ph hasCustomPrompt="1" type="title"/>
          </p:nvPr>
        </p:nvSpPr>
        <p:spPr>
          <a:xfrm>
            <a:off x="1371600" y="1558475"/>
            <a:ext cx="64008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3" name="Google Shape;373;p11"/>
          <p:cNvSpPr txBox="1"/>
          <p:nvPr>
            <p:ph idx="1" type="subTitle"/>
          </p:nvPr>
        </p:nvSpPr>
        <p:spPr>
          <a:xfrm>
            <a:off x="1371600" y="3069625"/>
            <a:ext cx="6400800" cy="3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4" name="Google Shape;374;p11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11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376" name="Google Shape;376;p11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11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380" name="Google Shape;380;p11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1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86" name="Google Shape;386;p11"/>
          <p:cNvGrpSpPr/>
          <p:nvPr/>
        </p:nvGrpSpPr>
        <p:grpSpPr>
          <a:xfrm>
            <a:off x="1255575" y="-116749"/>
            <a:ext cx="6596098" cy="656741"/>
            <a:chOff x="-75662" y="-67050"/>
            <a:chExt cx="1752045" cy="783887"/>
          </a:xfrm>
        </p:grpSpPr>
        <p:sp>
          <p:nvSpPr>
            <p:cNvPr id="387" name="Google Shape;387;p11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11"/>
          <p:cNvGrpSpPr/>
          <p:nvPr/>
        </p:nvGrpSpPr>
        <p:grpSpPr>
          <a:xfrm rot="-821983">
            <a:off x="-393683" y="-186303"/>
            <a:ext cx="2134264" cy="954897"/>
            <a:chOff x="-75662" y="-67050"/>
            <a:chExt cx="1752045" cy="783887"/>
          </a:xfrm>
        </p:grpSpPr>
        <p:sp>
          <p:nvSpPr>
            <p:cNvPr id="392" name="Google Shape;392;p11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11"/>
          <p:cNvGrpSpPr/>
          <p:nvPr/>
        </p:nvGrpSpPr>
        <p:grpSpPr>
          <a:xfrm rot="1464886">
            <a:off x="7211862" y="-345521"/>
            <a:ext cx="2134215" cy="954875"/>
            <a:chOff x="-75662" y="-67050"/>
            <a:chExt cx="1752045" cy="783887"/>
          </a:xfrm>
        </p:grpSpPr>
        <p:sp>
          <p:nvSpPr>
            <p:cNvPr id="397" name="Google Shape;397;p11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11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"/>
          <p:cNvSpPr/>
          <p:nvPr/>
        </p:nvSpPr>
        <p:spPr>
          <a:xfrm>
            <a:off x="1400" y="-29950"/>
            <a:ext cx="9144000" cy="51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3"/>
          <p:cNvSpPr txBox="1"/>
          <p:nvPr>
            <p:ph type="title"/>
          </p:nvPr>
        </p:nvSpPr>
        <p:spPr>
          <a:xfrm>
            <a:off x="3190925" y="3008100"/>
            <a:ext cx="47235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7" name="Google Shape;407;p13"/>
          <p:cNvSpPr txBox="1"/>
          <p:nvPr>
            <p:ph idx="1" type="subTitle"/>
          </p:nvPr>
        </p:nvSpPr>
        <p:spPr>
          <a:xfrm>
            <a:off x="3191000" y="1032100"/>
            <a:ext cx="4723500" cy="22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8" name="Google Shape;408;p13"/>
          <p:cNvSpPr/>
          <p:nvPr/>
        </p:nvSpPr>
        <p:spPr>
          <a:xfrm>
            <a:off x="751975" y="343675"/>
            <a:ext cx="2557575" cy="3833283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409" name="Google Shape;409;p13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410" name="Google Shape;410;p13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13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414" name="Google Shape;414;p13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13"/>
          <p:cNvGrpSpPr/>
          <p:nvPr/>
        </p:nvGrpSpPr>
        <p:grpSpPr>
          <a:xfrm>
            <a:off x="1075249" y="-113178"/>
            <a:ext cx="542504" cy="562201"/>
            <a:chOff x="1075249" y="-113178"/>
            <a:chExt cx="542504" cy="562201"/>
          </a:xfrm>
        </p:grpSpPr>
        <p:sp>
          <p:nvSpPr>
            <p:cNvPr id="418" name="Google Shape;418;p13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13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26" name="Google Shape;426;p13"/>
          <p:cNvGrpSpPr/>
          <p:nvPr/>
        </p:nvGrpSpPr>
        <p:grpSpPr>
          <a:xfrm>
            <a:off x="3129325" y="-116749"/>
            <a:ext cx="6596098" cy="656741"/>
            <a:chOff x="-75662" y="-67050"/>
            <a:chExt cx="1752045" cy="783887"/>
          </a:xfrm>
        </p:grpSpPr>
        <p:sp>
          <p:nvSpPr>
            <p:cNvPr id="427" name="Google Shape;427;p13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4"/>
          <p:cNvSpPr txBox="1"/>
          <p:nvPr>
            <p:ph idx="1" type="subTitle"/>
          </p:nvPr>
        </p:nvSpPr>
        <p:spPr>
          <a:xfrm>
            <a:off x="4207750" y="2704798"/>
            <a:ext cx="4216500" cy="7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4"/>
          <p:cNvSpPr/>
          <p:nvPr/>
        </p:nvSpPr>
        <p:spPr>
          <a:xfrm>
            <a:off x="-6075" y="185175"/>
            <a:ext cx="9061175" cy="399150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435" name="Google Shape;435;p14"/>
          <p:cNvGrpSpPr/>
          <p:nvPr/>
        </p:nvGrpSpPr>
        <p:grpSpPr>
          <a:xfrm>
            <a:off x="-6075" y="0"/>
            <a:ext cx="4575456" cy="4176758"/>
            <a:chOff x="-6075" y="0"/>
            <a:chExt cx="4575456" cy="4425000"/>
          </a:xfrm>
        </p:grpSpPr>
        <p:sp>
          <p:nvSpPr>
            <p:cNvPr id="436" name="Google Shape;436;p14"/>
            <p:cNvSpPr/>
            <p:nvPr/>
          </p:nvSpPr>
          <p:spPr>
            <a:xfrm>
              <a:off x="1676399" y="0"/>
              <a:ext cx="2892982" cy="2652123"/>
            </a:xfrm>
            <a:custGeom>
              <a:rect b="b" l="l" r="r" t="t"/>
              <a:pathLst>
                <a:path extrusionOk="0" h="8720" w="8970">
                  <a:moveTo>
                    <a:pt x="8969" y="1"/>
                  </a:moveTo>
                  <a:cubicBezTo>
                    <a:pt x="8969" y="4812"/>
                    <a:pt x="4958" y="8720"/>
                    <a:pt x="1" y="8720"/>
                  </a:cubicBezTo>
                  <a:lnTo>
                    <a:pt x="1" y="1"/>
                  </a:lnTo>
                  <a:lnTo>
                    <a:pt x="89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1676399" y="2714496"/>
              <a:ext cx="1290715" cy="1710497"/>
            </a:xfrm>
            <a:custGeom>
              <a:rect b="b" l="l" r="r" t="t"/>
              <a:pathLst>
                <a:path extrusionOk="0" h="5624" w="4002">
                  <a:moveTo>
                    <a:pt x="4002" y="5623"/>
                  </a:moveTo>
                  <a:cubicBezTo>
                    <a:pt x="4002" y="2516"/>
                    <a:pt x="2214" y="1"/>
                    <a:pt x="1" y="1"/>
                  </a:cubicBezTo>
                  <a:lnTo>
                    <a:pt x="1" y="56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1676399" y="0"/>
              <a:ext cx="1954456" cy="2652123"/>
            </a:xfrm>
            <a:custGeom>
              <a:rect b="b" l="l" r="r" t="t"/>
              <a:pathLst>
                <a:path extrusionOk="0" h="8720" w="6060">
                  <a:moveTo>
                    <a:pt x="6059" y="1"/>
                  </a:moveTo>
                  <a:cubicBezTo>
                    <a:pt x="6059" y="4812"/>
                    <a:pt x="3347" y="8720"/>
                    <a:pt x="1" y="8720"/>
                  </a:cubicBezTo>
                  <a:lnTo>
                    <a:pt x="1" y="1"/>
                  </a:lnTo>
                  <a:lnTo>
                    <a:pt x="60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1676399" y="2714496"/>
              <a:ext cx="871765" cy="1710497"/>
            </a:xfrm>
            <a:custGeom>
              <a:rect b="b" l="l" r="r" t="t"/>
              <a:pathLst>
                <a:path extrusionOk="0" h="5624" w="2703">
                  <a:moveTo>
                    <a:pt x="2703" y="5623"/>
                  </a:moveTo>
                  <a:cubicBezTo>
                    <a:pt x="2703" y="2516"/>
                    <a:pt x="1497" y="1"/>
                    <a:pt x="1" y="1"/>
                  </a:cubicBezTo>
                  <a:lnTo>
                    <a:pt x="1" y="56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1676399" y="0"/>
              <a:ext cx="1756753" cy="2652123"/>
            </a:xfrm>
            <a:custGeom>
              <a:rect b="b" l="l" r="r" t="t"/>
              <a:pathLst>
                <a:path extrusionOk="0" h="8720" w="5447">
                  <a:moveTo>
                    <a:pt x="5446" y="1"/>
                  </a:moveTo>
                  <a:cubicBezTo>
                    <a:pt x="5446" y="4812"/>
                    <a:pt x="3004" y="8720"/>
                    <a:pt x="1" y="8720"/>
                  </a:cubicBezTo>
                  <a:lnTo>
                    <a:pt x="1" y="1"/>
                  </a:lnTo>
                  <a:lnTo>
                    <a:pt x="54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676399" y="2714496"/>
              <a:ext cx="784685" cy="1710497"/>
            </a:xfrm>
            <a:custGeom>
              <a:rect b="b" l="l" r="r" t="t"/>
              <a:pathLst>
                <a:path extrusionOk="0" h="5624" w="2433">
                  <a:moveTo>
                    <a:pt x="2433" y="5623"/>
                  </a:moveTo>
                  <a:cubicBezTo>
                    <a:pt x="2433" y="2516"/>
                    <a:pt x="1341" y="1"/>
                    <a:pt x="1" y="1"/>
                  </a:cubicBezTo>
                  <a:lnTo>
                    <a:pt x="1" y="56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676399" y="0"/>
              <a:ext cx="1076241" cy="2652123"/>
            </a:xfrm>
            <a:custGeom>
              <a:rect b="b" l="l" r="r" t="t"/>
              <a:pathLst>
                <a:path extrusionOk="0" h="8720" w="3337">
                  <a:moveTo>
                    <a:pt x="3337" y="1"/>
                  </a:moveTo>
                  <a:cubicBezTo>
                    <a:pt x="3337" y="4812"/>
                    <a:pt x="1851" y="8720"/>
                    <a:pt x="1" y="8720"/>
                  </a:cubicBezTo>
                  <a:lnTo>
                    <a:pt x="1" y="1"/>
                  </a:lnTo>
                  <a:lnTo>
                    <a:pt x="33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676399" y="2714496"/>
              <a:ext cx="483131" cy="1710497"/>
            </a:xfrm>
            <a:custGeom>
              <a:rect b="b" l="l" r="r" t="t"/>
              <a:pathLst>
                <a:path extrusionOk="0" h="5624" w="1498">
                  <a:moveTo>
                    <a:pt x="1497" y="5623"/>
                  </a:moveTo>
                  <a:cubicBezTo>
                    <a:pt x="1497" y="2516"/>
                    <a:pt x="822" y="1"/>
                    <a:pt x="1" y="1"/>
                  </a:cubicBezTo>
                  <a:lnTo>
                    <a:pt x="1" y="56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1676399" y="0"/>
              <a:ext cx="885311" cy="2652123"/>
            </a:xfrm>
            <a:custGeom>
              <a:rect b="b" l="l" r="r" t="t"/>
              <a:pathLst>
                <a:path extrusionOk="0" h="8720" w="2745">
                  <a:moveTo>
                    <a:pt x="2744" y="1"/>
                  </a:moveTo>
                  <a:cubicBezTo>
                    <a:pt x="2744" y="4812"/>
                    <a:pt x="1518" y="8720"/>
                    <a:pt x="1" y="8720"/>
                  </a:cubicBezTo>
                  <a:lnTo>
                    <a:pt x="1" y="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1676399" y="2714496"/>
              <a:ext cx="395729" cy="1710497"/>
            </a:xfrm>
            <a:custGeom>
              <a:rect b="b" l="l" r="r" t="t"/>
              <a:pathLst>
                <a:path extrusionOk="0" h="5624" w="1227">
                  <a:moveTo>
                    <a:pt x="1227" y="5623"/>
                  </a:moveTo>
                  <a:cubicBezTo>
                    <a:pt x="1227" y="2516"/>
                    <a:pt x="676" y="1"/>
                    <a:pt x="1" y="1"/>
                  </a:cubicBezTo>
                  <a:lnTo>
                    <a:pt x="1" y="56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-6075" y="0"/>
              <a:ext cx="1756800" cy="4425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1214175" y="5770"/>
              <a:ext cx="1076241" cy="2652123"/>
            </a:xfrm>
            <a:custGeom>
              <a:rect b="b" l="l" r="r" t="t"/>
              <a:pathLst>
                <a:path extrusionOk="0" h="8720" w="3337">
                  <a:moveTo>
                    <a:pt x="3337" y="1"/>
                  </a:moveTo>
                  <a:cubicBezTo>
                    <a:pt x="3337" y="4812"/>
                    <a:pt x="1851" y="8720"/>
                    <a:pt x="1" y="8720"/>
                  </a:cubicBezTo>
                  <a:lnTo>
                    <a:pt x="1" y="1"/>
                  </a:lnTo>
                  <a:lnTo>
                    <a:pt x="33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214175" y="2714496"/>
              <a:ext cx="483131" cy="1710497"/>
            </a:xfrm>
            <a:custGeom>
              <a:rect b="b" l="l" r="r" t="t"/>
              <a:pathLst>
                <a:path extrusionOk="0" h="5624" w="1498">
                  <a:moveTo>
                    <a:pt x="1497" y="5623"/>
                  </a:moveTo>
                  <a:cubicBezTo>
                    <a:pt x="1497" y="2516"/>
                    <a:pt x="822" y="1"/>
                    <a:pt x="1" y="1"/>
                  </a:cubicBezTo>
                  <a:lnTo>
                    <a:pt x="1" y="56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1214175" y="5770"/>
              <a:ext cx="885311" cy="2652123"/>
            </a:xfrm>
            <a:custGeom>
              <a:rect b="b" l="l" r="r" t="t"/>
              <a:pathLst>
                <a:path extrusionOk="0" h="8720" w="2745">
                  <a:moveTo>
                    <a:pt x="2744" y="1"/>
                  </a:moveTo>
                  <a:cubicBezTo>
                    <a:pt x="2744" y="4812"/>
                    <a:pt x="1518" y="8720"/>
                    <a:pt x="1" y="8720"/>
                  </a:cubicBezTo>
                  <a:lnTo>
                    <a:pt x="1" y="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1214175" y="2714496"/>
              <a:ext cx="395729" cy="1710497"/>
            </a:xfrm>
            <a:custGeom>
              <a:rect b="b" l="l" r="r" t="t"/>
              <a:pathLst>
                <a:path extrusionOk="0" h="5624" w="1227">
                  <a:moveTo>
                    <a:pt x="1227" y="5623"/>
                  </a:moveTo>
                  <a:cubicBezTo>
                    <a:pt x="1227" y="2516"/>
                    <a:pt x="676" y="1"/>
                    <a:pt x="1" y="1"/>
                  </a:cubicBezTo>
                  <a:lnTo>
                    <a:pt x="1" y="56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-6075" y="2647236"/>
              <a:ext cx="1404300" cy="77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452" name="Google Shape;452;p14"/>
          <p:cNvGrpSpPr/>
          <p:nvPr/>
        </p:nvGrpSpPr>
        <p:grpSpPr>
          <a:xfrm>
            <a:off x="8665610" y="-127832"/>
            <a:ext cx="667780" cy="667824"/>
            <a:chOff x="8665610" y="-127832"/>
            <a:chExt cx="667780" cy="667824"/>
          </a:xfrm>
        </p:grpSpPr>
        <p:sp>
          <p:nvSpPr>
            <p:cNvPr id="453" name="Google Shape;453;p14"/>
            <p:cNvSpPr/>
            <p:nvPr/>
          </p:nvSpPr>
          <p:spPr>
            <a:xfrm rot="2373635">
              <a:off x="9052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 rot="2373635">
              <a:off x="8754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 rot="2373635">
              <a:off x="8650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 rot="2373635">
              <a:off x="8705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14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8" name="Google Shape;458;p14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9" name="Google Shape;459;p14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1" name="Google Shape;461;p14"/>
          <p:cNvSpPr txBox="1"/>
          <p:nvPr>
            <p:ph type="title"/>
          </p:nvPr>
        </p:nvSpPr>
        <p:spPr>
          <a:xfrm>
            <a:off x="3630850" y="1624181"/>
            <a:ext cx="4793400" cy="107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2" name="Google Shape;462;p14"/>
          <p:cNvSpPr/>
          <p:nvPr/>
        </p:nvSpPr>
        <p:spPr>
          <a:xfrm>
            <a:off x="-106525" y="2480250"/>
            <a:ext cx="1896600" cy="91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5"/>
          <p:cNvGrpSpPr/>
          <p:nvPr/>
        </p:nvGrpSpPr>
        <p:grpSpPr>
          <a:xfrm rot="281879">
            <a:off x="224090" y="-97080"/>
            <a:ext cx="5359233" cy="775952"/>
            <a:chOff x="71700" y="-97119"/>
            <a:chExt cx="5359450" cy="775983"/>
          </a:xfrm>
        </p:grpSpPr>
        <p:sp>
          <p:nvSpPr>
            <p:cNvPr id="465" name="Google Shape;465;p15"/>
            <p:cNvSpPr/>
            <p:nvPr/>
          </p:nvSpPr>
          <p:spPr>
            <a:xfrm>
              <a:off x="71700" y="-97119"/>
              <a:ext cx="5359450" cy="620725"/>
            </a:xfrm>
            <a:custGeom>
              <a:rect b="b" l="l" r="r" t="t"/>
              <a:pathLst>
                <a:path extrusionOk="0" h="24829" w="214378">
                  <a:moveTo>
                    <a:pt x="0" y="18929"/>
                  </a:moveTo>
                  <a:cubicBezTo>
                    <a:pt x="10757" y="18929"/>
                    <a:pt x="21768" y="16897"/>
                    <a:pt x="31655" y="12661"/>
                  </a:cubicBezTo>
                  <a:cubicBezTo>
                    <a:pt x="36035" y="10785"/>
                    <a:pt x="39961" y="7605"/>
                    <a:pt x="42938" y="3885"/>
                  </a:cubicBezTo>
                  <a:cubicBezTo>
                    <a:pt x="43917" y="2661"/>
                    <a:pt x="44272" y="-371"/>
                    <a:pt x="45759" y="124"/>
                  </a:cubicBezTo>
                  <a:cubicBezTo>
                    <a:pt x="50040" y="1549"/>
                    <a:pt x="50931" y="7915"/>
                    <a:pt x="54848" y="10154"/>
                  </a:cubicBezTo>
                  <a:cubicBezTo>
                    <a:pt x="62083" y="14289"/>
                    <a:pt x="71339" y="14633"/>
                    <a:pt x="79608" y="13601"/>
                  </a:cubicBezTo>
                  <a:cubicBezTo>
                    <a:pt x="85683" y="12843"/>
                    <a:pt x="91516" y="9686"/>
                    <a:pt x="96219" y="5766"/>
                  </a:cubicBezTo>
                  <a:cubicBezTo>
                    <a:pt x="98206" y="4110"/>
                    <a:pt x="99352" y="-190"/>
                    <a:pt x="101861" y="438"/>
                  </a:cubicBezTo>
                  <a:cubicBezTo>
                    <a:pt x="105577" y="1369"/>
                    <a:pt x="104648" y="7662"/>
                    <a:pt x="106875" y="10780"/>
                  </a:cubicBezTo>
                  <a:cubicBezTo>
                    <a:pt x="110859" y="16358"/>
                    <a:pt x="116412" y="22192"/>
                    <a:pt x="123173" y="23317"/>
                  </a:cubicBezTo>
                  <a:cubicBezTo>
                    <a:pt x="133633" y="25058"/>
                    <a:pt x="146202" y="26348"/>
                    <a:pt x="154829" y="20183"/>
                  </a:cubicBezTo>
                  <a:cubicBezTo>
                    <a:pt x="158616" y="17477"/>
                    <a:pt x="162464" y="14458"/>
                    <a:pt x="164858" y="10467"/>
                  </a:cubicBezTo>
                  <a:cubicBezTo>
                    <a:pt x="165606" y="9219"/>
                    <a:pt x="165123" y="7043"/>
                    <a:pt x="166425" y="6393"/>
                  </a:cubicBezTo>
                  <a:cubicBezTo>
                    <a:pt x="167888" y="5663"/>
                    <a:pt x="167572" y="9524"/>
                    <a:pt x="168619" y="10780"/>
                  </a:cubicBezTo>
                  <a:cubicBezTo>
                    <a:pt x="171809" y="14609"/>
                    <a:pt x="176528" y="17077"/>
                    <a:pt x="181156" y="18929"/>
                  </a:cubicBezTo>
                  <a:cubicBezTo>
                    <a:pt x="191527" y="23079"/>
                    <a:pt x="204389" y="19540"/>
                    <a:pt x="214378" y="14541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466" name="Google Shape;466;p15"/>
            <p:cNvGrpSpPr/>
            <p:nvPr/>
          </p:nvGrpSpPr>
          <p:grpSpPr>
            <a:xfrm flipH="1" rot="179888">
              <a:off x="523558" y="133525"/>
              <a:ext cx="4163465" cy="436756"/>
              <a:chOff x="906087" y="3390887"/>
              <a:chExt cx="2025708" cy="212501"/>
            </a:xfrm>
          </p:grpSpPr>
          <p:sp>
            <p:nvSpPr>
              <p:cNvPr id="467" name="Google Shape;467;p15"/>
              <p:cNvSpPr/>
              <p:nvPr/>
            </p:nvSpPr>
            <p:spPr>
              <a:xfrm>
                <a:off x="2190353" y="3435735"/>
                <a:ext cx="77125" cy="77100"/>
              </a:xfrm>
              <a:custGeom>
                <a:rect b="b" l="l" r="r" t="t"/>
                <a:pathLst>
                  <a:path extrusionOk="0" h="3084" w="3085">
                    <a:moveTo>
                      <a:pt x="2227" y="381"/>
                    </a:moveTo>
                    <a:cubicBezTo>
                      <a:pt x="2870" y="762"/>
                      <a:pt x="3084" y="1584"/>
                      <a:pt x="2703" y="2227"/>
                    </a:cubicBezTo>
                    <a:cubicBezTo>
                      <a:pt x="2322" y="2870"/>
                      <a:pt x="1489" y="3084"/>
                      <a:pt x="846" y="2703"/>
                    </a:cubicBezTo>
                    <a:cubicBezTo>
                      <a:pt x="215" y="2322"/>
                      <a:pt x="1" y="1500"/>
                      <a:pt x="382" y="858"/>
                    </a:cubicBezTo>
                    <a:cubicBezTo>
                      <a:pt x="763" y="215"/>
                      <a:pt x="1584" y="0"/>
                      <a:pt x="2227" y="3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1811953" y="3390887"/>
                <a:ext cx="77125" cy="77100"/>
              </a:xfrm>
              <a:custGeom>
                <a:rect b="b" l="l" r="r" t="t"/>
                <a:pathLst>
                  <a:path extrusionOk="0" h="3084" w="3085">
                    <a:moveTo>
                      <a:pt x="2239" y="381"/>
                    </a:moveTo>
                    <a:cubicBezTo>
                      <a:pt x="2882" y="762"/>
                      <a:pt x="3084" y="1584"/>
                      <a:pt x="2703" y="2226"/>
                    </a:cubicBezTo>
                    <a:cubicBezTo>
                      <a:pt x="2334" y="2869"/>
                      <a:pt x="1501" y="3084"/>
                      <a:pt x="858" y="2703"/>
                    </a:cubicBezTo>
                    <a:cubicBezTo>
                      <a:pt x="215" y="2322"/>
                      <a:pt x="1" y="1500"/>
                      <a:pt x="382" y="857"/>
                    </a:cubicBezTo>
                    <a:cubicBezTo>
                      <a:pt x="763" y="214"/>
                      <a:pt x="1596" y="0"/>
                      <a:pt x="2239" y="3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2461991" y="3409233"/>
                <a:ext cx="77100" cy="77125"/>
              </a:xfrm>
              <a:custGeom>
                <a:rect b="b" l="l" r="r" t="t"/>
                <a:pathLst>
                  <a:path extrusionOk="0" h="3085" w="3084">
                    <a:moveTo>
                      <a:pt x="2227" y="381"/>
                    </a:moveTo>
                    <a:cubicBezTo>
                      <a:pt x="2870" y="762"/>
                      <a:pt x="3084" y="1584"/>
                      <a:pt x="2703" y="2227"/>
                    </a:cubicBezTo>
                    <a:cubicBezTo>
                      <a:pt x="2322" y="2870"/>
                      <a:pt x="1488" y="3084"/>
                      <a:pt x="846" y="2703"/>
                    </a:cubicBezTo>
                    <a:cubicBezTo>
                      <a:pt x="203" y="2322"/>
                      <a:pt x="0" y="1501"/>
                      <a:pt x="381" y="858"/>
                    </a:cubicBezTo>
                    <a:cubicBezTo>
                      <a:pt x="750" y="215"/>
                      <a:pt x="1584" y="0"/>
                      <a:pt x="2227" y="3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2854695" y="3526263"/>
                <a:ext cx="77100" cy="77125"/>
              </a:xfrm>
              <a:custGeom>
                <a:rect b="b" l="l" r="r" t="t"/>
                <a:pathLst>
                  <a:path extrusionOk="0" h="3085" w="3084">
                    <a:moveTo>
                      <a:pt x="2238" y="382"/>
                    </a:moveTo>
                    <a:cubicBezTo>
                      <a:pt x="2870" y="763"/>
                      <a:pt x="3084" y="1584"/>
                      <a:pt x="2703" y="2227"/>
                    </a:cubicBezTo>
                    <a:cubicBezTo>
                      <a:pt x="2322" y="2870"/>
                      <a:pt x="1500" y="3084"/>
                      <a:pt x="857" y="2703"/>
                    </a:cubicBezTo>
                    <a:cubicBezTo>
                      <a:pt x="214" y="2322"/>
                      <a:pt x="0" y="1489"/>
                      <a:pt x="381" y="858"/>
                    </a:cubicBezTo>
                    <a:cubicBezTo>
                      <a:pt x="762" y="215"/>
                      <a:pt x="1596" y="1"/>
                      <a:pt x="2238" y="3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5"/>
              <p:cNvSpPr/>
              <p:nvPr/>
            </p:nvSpPr>
            <p:spPr>
              <a:xfrm>
                <a:off x="1192445" y="3425193"/>
                <a:ext cx="77100" cy="77125"/>
              </a:xfrm>
              <a:custGeom>
                <a:rect b="b" l="l" r="r" t="t"/>
                <a:pathLst>
                  <a:path extrusionOk="0" h="3085" w="3084">
                    <a:moveTo>
                      <a:pt x="786" y="418"/>
                    </a:moveTo>
                    <a:cubicBezTo>
                      <a:pt x="167" y="834"/>
                      <a:pt x="0" y="1680"/>
                      <a:pt x="417" y="2299"/>
                    </a:cubicBezTo>
                    <a:cubicBezTo>
                      <a:pt x="833" y="2918"/>
                      <a:pt x="1679" y="3084"/>
                      <a:pt x="2298" y="2668"/>
                    </a:cubicBezTo>
                    <a:cubicBezTo>
                      <a:pt x="2917" y="2251"/>
                      <a:pt x="3084" y="1406"/>
                      <a:pt x="2667" y="787"/>
                    </a:cubicBezTo>
                    <a:cubicBezTo>
                      <a:pt x="2250" y="167"/>
                      <a:pt x="1405" y="1"/>
                      <a:pt x="786" y="4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5"/>
              <p:cNvSpPr/>
              <p:nvPr/>
            </p:nvSpPr>
            <p:spPr>
              <a:xfrm>
                <a:off x="1505212" y="3521282"/>
                <a:ext cx="77100" cy="77125"/>
              </a:xfrm>
              <a:custGeom>
                <a:rect b="b" l="l" r="r" t="t"/>
                <a:pathLst>
                  <a:path extrusionOk="0" h="3085" w="3084">
                    <a:moveTo>
                      <a:pt x="786" y="417"/>
                    </a:moveTo>
                    <a:cubicBezTo>
                      <a:pt x="167" y="834"/>
                      <a:pt x="0" y="1679"/>
                      <a:pt x="417" y="2298"/>
                    </a:cubicBezTo>
                    <a:cubicBezTo>
                      <a:pt x="834" y="2917"/>
                      <a:pt x="1679" y="3084"/>
                      <a:pt x="2298" y="2667"/>
                    </a:cubicBezTo>
                    <a:cubicBezTo>
                      <a:pt x="2917" y="2251"/>
                      <a:pt x="3084" y="1405"/>
                      <a:pt x="2667" y="786"/>
                    </a:cubicBezTo>
                    <a:cubicBezTo>
                      <a:pt x="2250" y="167"/>
                      <a:pt x="1405" y="0"/>
                      <a:pt x="786" y="4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5"/>
              <p:cNvSpPr/>
              <p:nvPr/>
            </p:nvSpPr>
            <p:spPr>
              <a:xfrm>
                <a:off x="906087" y="3449618"/>
                <a:ext cx="77125" cy="76825"/>
              </a:xfrm>
              <a:custGeom>
                <a:rect b="b" l="l" r="r" t="t"/>
                <a:pathLst>
                  <a:path extrusionOk="0" h="3073" w="3085">
                    <a:moveTo>
                      <a:pt x="786" y="417"/>
                    </a:moveTo>
                    <a:cubicBezTo>
                      <a:pt x="167" y="834"/>
                      <a:pt x="1" y="1667"/>
                      <a:pt x="417" y="2287"/>
                    </a:cubicBezTo>
                    <a:cubicBezTo>
                      <a:pt x="834" y="2906"/>
                      <a:pt x="1679" y="3072"/>
                      <a:pt x="2299" y="2656"/>
                    </a:cubicBezTo>
                    <a:cubicBezTo>
                      <a:pt x="2918" y="2239"/>
                      <a:pt x="3084" y="1406"/>
                      <a:pt x="2668" y="786"/>
                    </a:cubicBezTo>
                    <a:cubicBezTo>
                      <a:pt x="2251" y="167"/>
                      <a:pt x="1406" y="1"/>
                      <a:pt x="786" y="4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4" name="Google Shape;474;p15"/>
          <p:cNvSpPr/>
          <p:nvPr/>
        </p:nvSpPr>
        <p:spPr>
          <a:xfrm rot="-795317">
            <a:off x="408158" y="56847"/>
            <a:ext cx="2557685" cy="4609239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475" name="Google Shape;475;p15"/>
          <p:cNvSpPr txBox="1"/>
          <p:nvPr>
            <p:ph type="title"/>
          </p:nvPr>
        </p:nvSpPr>
        <p:spPr>
          <a:xfrm>
            <a:off x="5046592" y="1362750"/>
            <a:ext cx="2572200" cy="85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6" name="Google Shape;476;p15"/>
          <p:cNvSpPr txBox="1"/>
          <p:nvPr>
            <p:ph idx="1" type="subTitle"/>
          </p:nvPr>
        </p:nvSpPr>
        <p:spPr>
          <a:xfrm>
            <a:off x="5047500" y="2354250"/>
            <a:ext cx="2570400" cy="145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15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479" name="Google Shape;479;p15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15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483" name="Google Shape;483;p15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15"/>
          <p:cNvGrpSpPr/>
          <p:nvPr/>
        </p:nvGrpSpPr>
        <p:grpSpPr>
          <a:xfrm rot="-1223626">
            <a:off x="93154" y="-252934"/>
            <a:ext cx="542551" cy="562249"/>
            <a:chOff x="1075249" y="-113178"/>
            <a:chExt cx="542504" cy="562201"/>
          </a:xfrm>
        </p:grpSpPr>
        <p:sp>
          <p:nvSpPr>
            <p:cNvPr id="487" name="Google Shape;487;p15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15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2" name="Google Shape;492;p15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3" name="Google Shape;493;p15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4" name="Google Shape;494;p15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95" name="Google Shape;495;p15"/>
          <p:cNvGrpSpPr/>
          <p:nvPr/>
        </p:nvGrpSpPr>
        <p:grpSpPr>
          <a:xfrm>
            <a:off x="4187096" y="-31224"/>
            <a:ext cx="4957060" cy="656741"/>
            <a:chOff x="-75662" y="-67050"/>
            <a:chExt cx="1752045" cy="783887"/>
          </a:xfrm>
        </p:grpSpPr>
        <p:sp>
          <p:nvSpPr>
            <p:cNvPr id="496" name="Google Shape;496;p15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_1_1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/>
          <p:nvPr/>
        </p:nvSpPr>
        <p:spPr>
          <a:xfrm flipH="1">
            <a:off x="122270" y="149750"/>
            <a:ext cx="8702571" cy="402704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502" name="Google Shape;502;p16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16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504" name="Google Shape;504;p16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16"/>
          <p:cNvGrpSpPr/>
          <p:nvPr/>
        </p:nvGrpSpPr>
        <p:grpSpPr>
          <a:xfrm flipH="1">
            <a:off x="-147800" y="-186257"/>
            <a:ext cx="667780" cy="667824"/>
            <a:chOff x="8304860" y="-186257"/>
            <a:chExt cx="667780" cy="667824"/>
          </a:xfrm>
        </p:grpSpPr>
        <p:sp>
          <p:nvSpPr>
            <p:cNvPr id="508" name="Google Shape;508;p16"/>
            <p:cNvSpPr/>
            <p:nvPr/>
          </p:nvSpPr>
          <p:spPr>
            <a:xfrm rot="2373635">
              <a:off x="8691939" y="-98328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2373635">
              <a:off x="8393925" y="-72211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2373635">
              <a:off x="8289601" y="23982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2373635">
              <a:off x="8345212" y="270738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16"/>
          <p:cNvGrpSpPr/>
          <p:nvPr/>
        </p:nvGrpSpPr>
        <p:grpSpPr>
          <a:xfrm flipH="1">
            <a:off x="2376542" y="-31224"/>
            <a:ext cx="6596098" cy="656741"/>
            <a:chOff x="-75662" y="-67050"/>
            <a:chExt cx="1752045" cy="783887"/>
          </a:xfrm>
        </p:grpSpPr>
        <p:sp>
          <p:nvSpPr>
            <p:cNvPr id="513" name="Google Shape;513;p16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7" name="Google Shape;517;p1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8" name="Google Shape;518;p16"/>
          <p:cNvSpPr txBox="1"/>
          <p:nvPr>
            <p:ph idx="1" type="body"/>
          </p:nvPr>
        </p:nvSpPr>
        <p:spPr>
          <a:xfrm>
            <a:off x="720000" y="1488175"/>
            <a:ext cx="3852000" cy="246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19" name="Google Shape;519;p16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520" name="Google Shape;520;p16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16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16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5" name="Google Shape;525;p16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6" name="Google Shape;526;p16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7" name="Google Shape;527;p16"/>
          <p:cNvSpPr txBox="1"/>
          <p:nvPr>
            <p:ph idx="2" type="body"/>
          </p:nvPr>
        </p:nvSpPr>
        <p:spPr>
          <a:xfrm>
            <a:off x="4572000" y="1488175"/>
            <a:ext cx="3852000" cy="246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"/>
          <p:cNvSpPr/>
          <p:nvPr/>
        </p:nvSpPr>
        <p:spPr>
          <a:xfrm flipH="1">
            <a:off x="6489937" y="346371"/>
            <a:ext cx="2557575" cy="3833283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530" name="Google Shape;530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1" name="Google Shape;531;p17"/>
          <p:cNvSpPr txBox="1"/>
          <p:nvPr>
            <p:ph idx="2" type="title"/>
          </p:nvPr>
        </p:nvSpPr>
        <p:spPr>
          <a:xfrm>
            <a:off x="974361" y="1211676"/>
            <a:ext cx="2239200" cy="3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32" name="Google Shape;532;p17"/>
          <p:cNvSpPr txBox="1"/>
          <p:nvPr>
            <p:ph idx="1" type="subTitle"/>
          </p:nvPr>
        </p:nvSpPr>
        <p:spPr>
          <a:xfrm>
            <a:off x="974361" y="1829788"/>
            <a:ext cx="2239200" cy="19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17"/>
          <p:cNvSpPr txBox="1"/>
          <p:nvPr>
            <p:ph idx="3" type="title"/>
          </p:nvPr>
        </p:nvSpPr>
        <p:spPr>
          <a:xfrm>
            <a:off x="3454977" y="1211676"/>
            <a:ext cx="2239200" cy="3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34" name="Google Shape;534;p17"/>
          <p:cNvSpPr txBox="1"/>
          <p:nvPr>
            <p:ph idx="4" type="subTitle"/>
          </p:nvPr>
        </p:nvSpPr>
        <p:spPr>
          <a:xfrm>
            <a:off x="3454977" y="1829788"/>
            <a:ext cx="2239200" cy="19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17"/>
          <p:cNvSpPr txBox="1"/>
          <p:nvPr>
            <p:ph idx="5" type="title"/>
          </p:nvPr>
        </p:nvSpPr>
        <p:spPr>
          <a:xfrm>
            <a:off x="5932032" y="1211676"/>
            <a:ext cx="2239200" cy="3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36" name="Google Shape;536;p17"/>
          <p:cNvSpPr txBox="1"/>
          <p:nvPr>
            <p:ph idx="6" type="subTitle"/>
          </p:nvPr>
        </p:nvSpPr>
        <p:spPr>
          <a:xfrm>
            <a:off x="5932032" y="1829788"/>
            <a:ext cx="2239200" cy="19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7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17"/>
          <p:cNvGrpSpPr/>
          <p:nvPr/>
        </p:nvGrpSpPr>
        <p:grpSpPr>
          <a:xfrm flipH="1">
            <a:off x="8181734" y="-110482"/>
            <a:ext cx="542504" cy="562201"/>
            <a:chOff x="1075249" y="-113178"/>
            <a:chExt cx="542504" cy="562201"/>
          </a:xfrm>
        </p:grpSpPr>
        <p:sp>
          <p:nvSpPr>
            <p:cNvPr id="539" name="Google Shape;539;p17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17"/>
          <p:cNvGrpSpPr/>
          <p:nvPr/>
        </p:nvGrpSpPr>
        <p:grpSpPr>
          <a:xfrm flipH="1">
            <a:off x="-36760" y="-110479"/>
            <a:ext cx="6596098" cy="656741"/>
            <a:chOff x="-75662" y="-67050"/>
            <a:chExt cx="1752045" cy="783887"/>
          </a:xfrm>
        </p:grpSpPr>
        <p:sp>
          <p:nvSpPr>
            <p:cNvPr id="544" name="Google Shape;544;p17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17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549" name="Google Shape;549;p17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553" name="Google Shape;553;p17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17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7" name="Google Shape;557;p17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8" name="Google Shape;558;p17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9" name="Google Shape;559;p17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"/>
          <p:cNvSpPr/>
          <p:nvPr/>
        </p:nvSpPr>
        <p:spPr>
          <a:xfrm rot="-586956">
            <a:off x="370729" y="548452"/>
            <a:ext cx="2557420" cy="3947939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562" name="Google Shape;562;p18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18"/>
          <p:cNvGrpSpPr/>
          <p:nvPr/>
        </p:nvGrpSpPr>
        <p:grpSpPr>
          <a:xfrm rot="-1886067">
            <a:off x="280404" y="297677"/>
            <a:ext cx="542480" cy="562176"/>
            <a:chOff x="1075249" y="-113178"/>
            <a:chExt cx="542504" cy="562201"/>
          </a:xfrm>
        </p:grpSpPr>
        <p:sp>
          <p:nvSpPr>
            <p:cNvPr id="564" name="Google Shape;564;p18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8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569" name="Google Shape;569;p18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18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573" name="Google Shape;573;p18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18"/>
          <p:cNvGrpSpPr/>
          <p:nvPr/>
        </p:nvGrpSpPr>
        <p:grpSpPr>
          <a:xfrm>
            <a:off x="2982676" y="-37224"/>
            <a:ext cx="6208370" cy="656741"/>
            <a:chOff x="-75662" y="-67050"/>
            <a:chExt cx="1752045" cy="783887"/>
          </a:xfrm>
        </p:grpSpPr>
        <p:sp>
          <p:nvSpPr>
            <p:cNvPr id="577" name="Google Shape;577;p18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18"/>
          <p:cNvGrpSpPr/>
          <p:nvPr/>
        </p:nvGrpSpPr>
        <p:grpSpPr>
          <a:xfrm>
            <a:off x="-347124" y="-37224"/>
            <a:ext cx="3615519" cy="662463"/>
            <a:chOff x="-75662" y="-67050"/>
            <a:chExt cx="1752045" cy="783887"/>
          </a:xfrm>
        </p:grpSpPr>
        <p:sp>
          <p:nvSpPr>
            <p:cNvPr id="582" name="Google Shape;582;p18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1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7" name="Google Shape;587;p18"/>
          <p:cNvSpPr txBox="1"/>
          <p:nvPr>
            <p:ph idx="2" type="title"/>
          </p:nvPr>
        </p:nvSpPr>
        <p:spPr>
          <a:xfrm>
            <a:off x="1432275" y="1257500"/>
            <a:ext cx="2394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8" name="Google Shape;588;p18"/>
          <p:cNvSpPr txBox="1"/>
          <p:nvPr>
            <p:ph idx="1" type="subTitle"/>
          </p:nvPr>
        </p:nvSpPr>
        <p:spPr>
          <a:xfrm>
            <a:off x="1432275" y="1777550"/>
            <a:ext cx="23946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18"/>
          <p:cNvSpPr txBox="1"/>
          <p:nvPr>
            <p:ph idx="3" type="title"/>
          </p:nvPr>
        </p:nvSpPr>
        <p:spPr>
          <a:xfrm>
            <a:off x="5317300" y="1257500"/>
            <a:ext cx="2394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0" name="Google Shape;590;p18"/>
          <p:cNvSpPr txBox="1"/>
          <p:nvPr>
            <p:ph idx="4" type="subTitle"/>
          </p:nvPr>
        </p:nvSpPr>
        <p:spPr>
          <a:xfrm>
            <a:off x="5317300" y="1777550"/>
            <a:ext cx="2394600" cy="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8"/>
          <p:cNvSpPr txBox="1"/>
          <p:nvPr>
            <p:ph idx="5" type="title"/>
          </p:nvPr>
        </p:nvSpPr>
        <p:spPr>
          <a:xfrm>
            <a:off x="1432275" y="2693750"/>
            <a:ext cx="2394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2" name="Google Shape;592;p18"/>
          <p:cNvSpPr txBox="1"/>
          <p:nvPr>
            <p:ph idx="6" type="subTitle"/>
          </p:nvPr>
        </p:nvSpPr>
        <p:spPr>
          <a:xfrm>
            <a:off x="1432275" y="3149475"/>
            <a:ext cx="2394600" cy="7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18"/>
          <p:cNvSpPr txBox="1"/>
          <p:nvPr>
            <p:ph idx="7" type="title"/>
          </p:nvPr>
        </p:nvSpPr>
        <p:spPr>
          <a:xfrm>
            <a:off x="5305600" y="2693750"/>
            <a:ext cx="2418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4" name="Google Shape;594;p18"/>
          <p:cNvSpPr txBox="1"/>
          <p:nvPr>
            <p:ph idx="8" type="subTitle"/>
          </p:nvPr>
        </p:nvSpPr>
        <p:spPr>
          <a:xfrm>
            <a:off x="5317300" y="3149475"/>
            <a:ext cx="2394600" cy="7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18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"/>
          <p:cNvSpPr/>
          <p:nvPr/>
        </p:nvSpPr>
        <p:spPr>
          <a:xfrm>
            <a:off x="6773625" y="316300"/>
            <a:ext cx="2431539" cy="4164681"/>
          </a:xfrm>
          <a:custGeom>
            <a:rect b="b" l="l" r="r" t="t"/>
            <a:pathLst>
              <a:path extrusionOk="0" h="153057" w="88994">
                <a:moveTo>
                  <a:pt x="71322" y="0"/>
                </a:moveTo>
                <a:lnTo>
                  <a:pt x="0" y="149901"/>
                </a:lnTo>
                <a:lnTo>
                  <a:pt x="88994" y="153057"/>
                </a:lnTo>
                <a:lnTo>
                  <a:pt x="84576" y="4418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601" name="Google Shape;601;p19"/>
          <p:cNvSpPr/>
          <p:nvPr/>
        </p:nvSpPr>
        <p:spPr>
          <a:xfrm>
            <a:off x="261049" y="64025"/>
            <a:ext cx="8386372" cy="4416965"/>
          </a:xfrm>
          <a:custGeom>
            <a:rect b="b" l="l" r="r" t="t"/>
            <a:pathLst>
              <a:path extrusionOk="0" h="157791" w="226904">
                <a:moveTo>
                  <a:pt x="219014" y="0"/>
                </a:moveTo>
                <a:lnTo>
                  <a:pt x="0" y="66904"/>
                </a:lnTo>
                <a:lnTo>
                  <a:pt x="2524" y="157791"/>
                </a:lnTo>
                <a:lnTo>
                  <a:pt x="153688" y="156845"/>
                </a:lnTo>
                <a:lnTo>
                  <a:pt x="226904" y="11361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602" name="Google Shape;602;p19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9"/>
          <p:cNvSpPr txBox="1"/>
          <p:nvPr>
            <p:ph type="title"/>
          </p:nvPr>
        </p:nvSpPr>
        <p:spPr>
          <a:xfrm>
            <a:off x="3803300" y="1182275"/>
            <a:ext cx="19242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4" name="Google Shape;604;p19"/>
          <p:cNvSpPr txBox="1"/>
          <p:nvPr>
            <p:ph idx="1" type="subTitle"/>
          </p:nvPr>
        </p:nvSpPr>
        <p:spPr>
          <a:xfrm>
            <a:off x="6108350" y="1182273"/>
            <a:ext cx="23364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A1C1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9"/>
          <p:cNvSpPr txBox="1"/>
          <p:nvPr>
            <p:ph idx="2" type="title"/>
          </p:nvPr>
        </p:nvSpPr>
        <p:spPr>
          <a:xfrm>
            <a:off x="3803300" y="1653355"/>
            <a:ext cx="19242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6" name="Google Shape;606;p19"/>
          <p:cNvSpPr txBox="1"/>
          <p:nvPr>
            <p:ph idx="3" type="subTitle"/>
          </p:nvPr>
        </p:nvSpPr>
        <p:spPr>
          <a:xfrm>
            <a:off x="6108350" y="1653354"/>
            <a:ext cx="23364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9"/>
          <p:cNvSpPr txBox="1"/>
          <p:nvPr>
            <p:ph idx="4" type="title"/>
          </p:nvPr>
        </p:nvSpPr>
        <p:spPr>
          <a:xfrm>
            <a:off x="3803300" y="2595515"/>
            <a:ext cx="19242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8" name="Google Shape;608;p19"/>
          <p:cNvSpPr txBox="1"/>
          <p:nvPr>
            <p:ph idx="5" type="subTitle"/>
          </p:nvPr>
        </p:nvSpPr>
        <p:spPr>
          <a:xfrm>
            <a:off x="6108350" y="2595514"/>
            <a:ext cx="23364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19"/>
          <p:cNvSpPr txBox="1"/>
          <p:nvPr>
            <p:ph idx="6" type="title"/>
          </p:nvPr>
        </p:nvSpPr>
        <p:spPr>
          <a:xfrm>
            <a:off x="3803300" y="2124435"/>
            <a:ext cx="19242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0" name="Google Shape;610;p19"/>
          <p:cNvSpPr txBox="1"/>
          <p:nvPr>
            <p:ph idx="7" type="subTitle"/>
          </p:nvPr>
        </p:nvSpPr>
        <p:spPr>
          <a:xfrm>
            <a:off x="6108350" y="2124434"/>
            <a:ext cx="23364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19"/>
          <p:cNvSpPr txBox="1"/>
          <p:nvPr>
            <p:ph idx="8" type="title"/>
          </p:nvPr>
        </p:nvSpPr>
        <p:spPr>
          <a:xfrm>
            <a:off x="3803300" y="3066595"/>
            <a:ext cx="19242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2" name="Google Shape;612;p19"/>
          <p:cNvSpPr txBox="1"/>
          <p:nvPr>
            <p:ph idx="9" type="subTitle"/>
          </p:nvPr>
        </p:nvSpPr>
        <p:spPr>
          <a:xfrm>
            <a:off x="6108350" y="3066595"/>
            <a:ext cx="23364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19"/>
          <p:cNvSpPr txBox="1"/>
          <p:nvPr>
            <p:ph idx="13" type="title"/>
          </p:nvPr>
        </p:nvSpPr>
        <p:spPr>
          <a:xfrm>
            <a:off x="3803300" y="3537675"/>
            <a:ext cx="19242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4" name="Google Shape;614;p19"/>
          <p:cNvSpPr txBox="1"/>
          <p:nvPr>
            <p:ph idx="14" type="subTitle"/>
          </p:nvPr>
        </p:nvSpPr>
        <p:spPr>
          <a:xfrm>
            <a:off x="6108350" y="3537675"/>
            <a:ext cx="23364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15" name="Google Shape;615;p19"/>
          <p:cNvGrpSpPr/>
          <p:nvPr/>
        </p:nvGrpSpPr>
        <p:grpSpPr>
          <a:xfrm rot="1252032">
            <a:off x="8295243" y="-224846"/>
            <a:ext cx="667774" cy="667818"/>
            <a:chOff x="8247610" y="-127832"/>
            <a:chExt cx="667780" cy="667824"/>
          </a:xfrm>
        </p:grpSpPr>
        <p:sp>
          <p:nvSpPr>
            <p:cNvPr id="616" name="Google Shape;616;p19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19"/>
          <p:cNvGrpSpPr/>
          <p:nvPr/>
        </p:nvGrpSpPr>
        <p:grpSpPr>
          <a:xfrm rot="-1028034">
            <a:off x="8657620" y="-93799"/>
            <a:ext cx="667767" cy="667811"/>
            <a:chOff x="8247610" y="-127832"/>
            <a:chExt cx="667780" cy="667824"/>
          </a:xfrm>
        </p:grpSpPr>
        <p:sp>
          <p:nvSpPr>
            <p:cNvPr id="621" name="Google Shape;621;p19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19"/>
          <p:cNvSpPr txBox="1"/>
          <p:nvPr>
            <p:ph idx="1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6" name="Google Shape;626;p19"/>
          <p:cNvSpPr/>
          <p:nvPr/>
        </p:nvSpPr>
        <p:spPr>
          <a:xfrm>
            <a:off x="-30545" y="-31225"/>
            <a:ext cx="435000" cy="5174700"/>
          </a:xfrm>
          <a:prstGeom prst="rect">
            <a:avLst/>
          </a:pr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9"/>
          <p:cNvSpPr/>
          <p:nvPr/>
        </p:nvSpPr>
        <p:spPr>
          <a:xfrm>
            <a:off x="-30545" y="-31225"/>
            <a:ext cx="291600" cy="5174700"/>
          </a:xfrm>
          <a:prstGeom prst="rect">
            <a:avLst/>
          </a:pr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9"/>
          <p:cNvSpPr/>
          <p:nvPr/>
        </p:nvSpPr>
        <p:spPr>
          <a:xfrm>
            <a:off x="-36750" y="-31225"/>
            <a:ext cx="167700" cy="5174700"/>
          </a:xfrm>
          <a:prstGeom prst="rect">
            <a:avLst/>
          </a:pr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9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0" name="Google Shape;630;p19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1" name="Google Shape;631;p19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32" name="Google Shape;632;p19"/>
          <p:cNvGrpSpPr/>
          <p:nvPr/>
        </p:nvGrpSpPr>
        <p:grpSpPr>
          <a:xfrm>
            <a:off x="-34423" y="-116749"/>
            <a:ext cx="6189098" cy="656741"/>
            <a:chOff x="-75662" y="-67050"/>
            <a:chExt cx="1752045" cy="783887"/>
          </a:xfrm>
        </p:grpSpPr>
        <p:sp>
          <p:nvSpPr>
            <p:cNvPr id="633" name="Google Shape;633;p19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19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9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0"/>
          <p:cNvSpPr/>
          <p:nvPr/>
        </p:nvSpPr>
        <p:spPr>
          <a:xfrm>
            <a:off x="261049" y="64025"/>
            <a:ext cx="8386372" cy="4416965"/>
          </a:xfrm>
          <a:custGeom>
            <a:rect b="b" l="l" r="r" t="t"/>
            <a:pathLst>
              <a:path extrusionOk="0" h="157791" w="226904">
                <a:moveTo>
                  <a:pt x="219014" y="0"/>
                </a:moveTo>
                <a:lnTo>
                  <a:pt x="0" y="66904"/>
                </a:lnTo>
                <a:lnTo>
                  <a:pt x="2524" y="157791"/>
                </a:lnTo>
                <a:lnTo>
                  <a:pt x="153688" y="156845"/>
                </a:lnTo>
                <a:lnTo>
                  <a:pt x="226904" y="11361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640" name="Google Shape;640;p20"/>
          <p:cNvGrpSpPr/>
          <p:nvPr/>
        </p:nvGrpSpPr>
        <p:grpSpPr>
          <a:xfrm rot="1252032">
            <a:off x="8295243" y="-224846"/>
            <a:ext cx="667774" cy="667818"/>
            <a:chOff x="8247610" y="-127832"/>
            <a:chExt cx="667780" cy="667824"/>
          </a:xfrm>
        </p:grpSpPr>
        <p:sp>
          <p:nvSpPr>
            <p:cNvPr id="641" name="Google Shape;641;p20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-34423" y="-116749"/>
            <a:ext cx="6189098" cy="656741"/>
            <a:chOff x="-75662" y="-67050"/>
            <a:chExt cx="1752045" cy="783887"/>
          </a:xfrm>
        </p:grpSpPr>
        <p:sp>
          <p:nvSpPr>
            <p:cNvPr id="646" name="Google Shape;646;p20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2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1" name="Google Shape;651;p20"/>
          <p:cNvSpPr txBox="1"/>
          <p:nvPr>
            <p:ph idx="2" type="title"/>
          </p:nvPr>
        </p:nvSpPr>
        <p:spPr>
          <a:xfrm>
            <a:off x="1001025" y="2118525"/>
            <a:ext cx="1956900" cy="7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2" name="Google Shape;652;p20"/>
          <p:cNvSpPr txBox="1"/>
          <p:nvPr>
            <p:ph idx="1" type="subTitle"/>
          </p:nvPr>
        </p:nvSpPr>
        <p:spPr>
          <a:xfrm>
            <a:off x="1001025" y="3002788"/>
            <a:ext cx="1956900" cy="77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20"/>
          <p:cNvSpPr txBox="1"/>
          <p:nvPr>
            <p:ph idx="3" type="title"/>
          </p:nvPr>
        </p:nvSpPr>
        <p:spPr>
          <a:xfrm>
            <a:off x="3593538" y="2118525"/>
            <a:ext cx="1956900" cy="7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4" name="Google Shape;654;p20"/>
          <p:cNvSpPr txBox="1"/>
          <p:nvPr>
            <p:ph idx="4" type="subTitle"/>
          </p:nvPr>
        </p:nvSpPr>
        <p:spPr>
          <a:xfrm>
            <a:off x="3593538" y="3002788"/>
            <a:ext cx="1956900" cy="77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20"/>
          <p:cNvSpPr txBox="1"/>
          <p:nvPr>
            <p:ph idx="5" type="title"/>
          </p:nvPr>
        </p:nvSpPr>
        <p:spPr>
          <a:xfrm>
            <a:off x="6196500" y="2118525"/>
            <a:ext cx="1956900" cy="7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6" name="Google Shape;656;p20"/>
          <p:cNvSpPr txBox="1"/>
          <p:nvPr>
            <p:ph idx="6" type="subTitle"/>
          </p:nvPr>
        </p:nvSpPr>
        <p:spPr>
          <a:xfrm>
            <a:off x="6196500" y="3002788"/>
            <a:ext cx="1956900" cy="77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20"/>
          <p:cNvSpPr txBox="1"/>
          <p:nvPr>
            <p:ph hasCustomPrompt="1" idx="7" type="title"/>
          </p:nvPr>
        </p:nvSpPr>
        <p:spPr>
          <a:xfrm>
            <a:off x="1095975" y="1411472"/>
            <a:ext cx="1767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58" name="Google Shape;658;p20"/>
          <p:cNvSpPr txBox="1"/>
          <p:nvPr>
            <p:ph hasCustomPrompt="1" idx="8" type="title"/>
          </p:nvPr>
        </p:nvSpPr>
        <p:spPr>
          <a:xfrm>
            <a:off x="3688488" y="1411472"/>
            <a:ext cx="1767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9" name="Google Shape;659;p20"/>
          <p:cNvSpPr txBox="1"/>
          <p:nvPr>
            <p:ph hasCustomPrompt="1" idx="9" type="title"/>
          </p:nvPr>
        </p:nvSpPr>
        <p:spPr>
          <a:xfrm>
            <a:off x="6291450" y="1411472"/>
            <a:ext cx="1767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0" name="Google Shape;660;p20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20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662" name="Google Shape;662;p20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20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666" name="Google Shape;666;p20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20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2123475" y="498925"/>
            <a:ext cx="5672600" cy="3944775"/>
          </a:xfrm>
          <a:custGeom>
            <a:rect b="b" l="l" r="r" t="t"/>
            <a:pathLst>
              <a:path extrusionOk="0" h="157791" w="226904">
                <a:moveTo>
                  <a:pt x="219014" y="0"/>
                </a:moveTo>
                <a:lnTo>
                  <a:pt x="0" y="66904"/>
                </a:lnTo>
                <a:lnTo>
                  <a:pt x="2524" y="157791"/>
                </a:lnTo>
                <a:lnTo>
                  <a:pt x="153688" y="156845"/>
                </a:lnTo>
                <a:lnTo>
                  <a:pt x="226904" y="11361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>
            <a:off x="6218150" y="790850"/>
            <a:ext cx="2224850" cy="3826425"/>
          </a:xfrm>
          <a:custGeom>
            <a:rect b="b" l="l" r="r" t="t"/>
            <a:pathLst>
              <a:path extrusionOk="0" h="153057" w="88994">
                <a:moveTo>
                  <a:pt x="71322" y="0"/>
                </a:moveTo>
                <a:lnTo>
                  <a:pt x="0" y="149901"/>
                </a:lnTo>
                <a:lnTo>
                  <a:pt x="88994" y="153057"/>
                </a:lnTo>
                <a:lnTo>
                  <a:pt x="84576" y="4418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78" name="Google Shape;78;p3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2779775" y="2255825"/>
            <a:ext cx="3584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0" name="Google Shape;80;p3"/>
          <p:cNvSpPr txBox="1"/>
          <p:nvPr>
            <p:ph hasCustomPrompt="1" idx="2" type="title"/>
          </p:nvPr>
        </p:nvSpPr>
        <p:spPr>
          <a:xfrm>
            <a:off x="2996550" y="1192283"/>
            <a:ext cx="315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2" name="Google Shape;82;p3"/>
          <p:cNvGrpSpPr/>
          <p:nvPr/>
        </p:nvGrpSpPr>
        <p:grpSpPr>
          <a:xfrm>
            <a:off x="1255575" y="-116749"/>
            <a:ext cx="6596098" cy="656741"/>
            <a:chOff x="-75662" y="-67050"/>
            <a:chExt cx="1752045" cy="783887"/>
          </a:xfrm>
        </p:grpSpPr>
        <p:sp>
          <p:nvSpPr>
            <p:cNvPr id="83" name="Google Shape;83;p3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1028034">
            <a:off x="7915995" y="332226"/>
            <a:ext cx="667767" cy="667811"/>
            <a:chOff x="8247610" y="-127832"/>
            <a:chExt cx="667780" cy="667824"/>
          </a:xfrm>
        </p:grpSpPr>
        <p:sp>
          <p:nvSpPr>
            <p:cNvPr id="88" name="Google Shape;88;p3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93" name="Google Shape;93;p3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97" name="Google Shape;97;p3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rot="-821983">
            <a:off x="-393683" y="-186303"/>
            <a:ext cx="2134264" cy="954897"/>
            <a:chOff x="-75662" y="-67050"/>
            <a:chExt cx="1752045" cy="783887"/>
          </a:xfrm>
        </p:grpSpPr>
        <p:sp>
          <p:nvSpPr>
            <p:cNvPr id="101" name="Google Shape;101;p3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 rot="1252032">
            <a:off x="7553618" y="201179"/>
            <a:ext cx="667774" cy="667818"/>
            <a:chOff x="8247610" y="-127832"/>
            <a:chExt cx="667780" cy="667824"/>
          </a:xfrm>
        </p:grpSpPr>
        <p:sp>
          <p:nvSpPr>
            <p:cNvPr id="110" name="Google Shape;110;p3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1464886">
            <a:off x="7211862" y="-345521"/>
            <a:ext cx="2134215" cy="954875"/>
            <a:chOff x="-75662" y="-67050"/>
            <a:chExt cx="1752045" cy="783887"/>
          </a:xfrm>
        </p:grpSpPr>
        <p:sp>
          <p:nvSpPr>
            <p:cNvPr id="115" name="Google Shape;115;p3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1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1"/>
          <p:cNvSpPr/>
          <p:nvPr/>
        </p:nvSpPr>
        <p:spPr>
          <a:xfrm flipH="1">
            <a:off x="870475" y="185350"/>
            <a:ext cx="8273525" cy="399150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676" name="Google Shape;676;p21"/>
          <p:cNvSpPr/>
          <p:nvPr/>
        </p:nvSpPr>
        <p:spPr>
          <a:xfrm>
            <a:off x="1371600" y="1194125"/>
            <a:ext cx="6401700" cy="357000"/>
          </a:xfrm>
          <a:prstGeom prst="roundRect">
            <a:avLst>
              <a:gd fmla="val 2449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77" name="Google Shape;677;p21"/>
          <p:cNvSpPr/>
          <p:nvPr/>
        </p:nvSpPr>
        <p:spPr>
          <a:xfrm>
            <a:off x="1371600" y="1593946"/>
            <a:ext cx="6401700" cy="357000"/>
          </a:xfrm>
          <a:prstGeom prst="roundRect">
            <a:avLst>
              <a:gd fmla="val 2449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78" name="Google Shape;678;p21"/>
          <p:cNvSpPr/>
          <p:nvPr/>
        </p:nvSpPr>
        <p:spPr>
          <a:xfrm>
            <a:off x="1371600" y="1993767"/>
            <a:ext cx="6401700" cy="357000"/>
          </a:xfrm>
          <a:prstGeom prst="roundRect">
            <a:avLst>
              <a:gd fmla="val 2449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79" name="Google Shape;679;p21"/>
          <p:cNvSpPr/>
          <p:nvPr/>
        </p:nvSpPr>
        <p:spPr>
          <a:xfrm>
            <a:off x="1371600" y="2393588"/>
            <a:ext cx="6401700" cy="357000"/>
          </a:xfrm>
          <a:prstGeom prst="roundRect">
            <a:avLst>
              <a:gd fmla="val 2449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80" name="Google Shape;680;p21"/>
          <p:cNvSpPr/>
          <p:nvPr/>
        </p:nvSpPr>
        <p:spPr>
          <a:xfrm>
            <a:off x="1371600" y="2793408"/>
            <a:ext cx="6401700" cy="357000"/>
          </a:xfrm>
          <a:prstGeom prst="roundRect">
            <a:avLst>
              <a:gd fmla="val 2449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81" name="Google Shape;681;p21"/>
          <p:cNvSpPr/>
          <p:nvPr/>
        </p:nvSpPr>
        <p:spPr>
          <a:xfrm>
            <a:off x="1371600" y="3193229"/>
            <a:ext cx="6401700" cy="357000"/>
          </a:xfrm>
          <a:prstGeom prst="roundRect">
            <a:avLst>
              <a:gd fmla="val 2449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82" name="Google Shape;682;p21"/>
          <p:cNvSpPr/>
          <p:nvPr/>
        </p:nvSpPr>
        <p:spPr>
          <a:xfrm>
            <a:off x="1371600" y="3593050"/>
            <a:ext cx="6401700" cy="357000"/>
          </a:xfrm>
          <a:prstGeom prst="roundRect">
            <a:avLst>
              <a:gd fmla="val 2449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683" name="Google Shape;683;p21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684" name="Google Shape;684;p21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21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688" name="Google Shape;688;p21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21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2" name="Google Shape;692;p21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3" name="Google Shape;693;p21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94" name="Google Shape;694;p21"/>
          <p:cNvGrpSpPr/>
          <p:nvPr/>
        </p:nvGrpSpPr>
        <p:grpSpPr>
          <a:xfrm>
            <a:off x="1255575" y="-116749"/>
            <a:ext cx="6596098" cy="656741"/>
            <a:chOff x="-75662" y="-67050"/>
            <a:chExt cx="1752045" cy="783887"/>
          </a:xfrm>
        </p:grpSpPr>
        <p:sp>
          <p:nvSpPr>
            <p:cNvPr id="695" name="Google Shape;695;p21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21"/>
          <p:cNvGrpSpPr/>
          <p:nvPr/>
        </p:nvGrpSpPr>
        <p:grpSpPr>
          <a:xfrm flipH="1" rot="-1252032">
            <a:off x="1120701" y="201179"/>
            <a:ext cx="667774" cy="667818"/>
            <a:chOff x="8247610" y="-127832"/>
            <a:chExt cx="667780" cy="667824"/>
          </a:xfrm>
        </p:grpSpPr>
        <p:sp>
          <p:nvSpPr>
            <p:cNvPr id="700" name="Google Shape;700;p21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21"/>
          <p:cNvGrpSpPr/>
          <p:nvPr/>
        </p:nvGrpSpPr>
        <p:grpSpPr>
          <a:xfrm flipH="1" rot="1028034">
            <a:off x="758331" y="332226"/>
            <a:ext cx="667767" cy="667811"/>
            <a:chOff x="8247610" y="-127832"/>
            <a:chExt cx="667780" cy="667824"/>
          </a:xfrm>
        </p:grpSpPr>
        <p:sp>
          <p:nvSpPr>
            <p:cNvPr id="705" name="Google Shape;705;p21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21"/>
          <p:cNvGrpSpPr/>
          <p:nvPr/>
        </p:nvGrpSpPr>
        <p:grpSpPr>
          <a:xfrm rot="-821983">
            <a:off x="-393683" y="-186303"/>
            <a:ext cx="2134264" cy="954897"/>
            <a:chOff x="-75662" y="-67050"/>
            <a:chExt cx="1752045" cy="783887"/>
          </a:xfrm>
        </p:grpSpPr>
        <p:sp>
          <p:nvSpPr>
            <p:cNvPr id="710" name="Google Shape;710;p21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21"/>
          <p:cNvGrpSpPr/>
          <p:nvPr/>
        </p:nvGrpSpPr>
        <p:grpSpPr>
          <a:xfrm rot="1464886">
            <a:off x="7211862" y="-345521"/>
            <a:ext cx="2134215" cy="954875"/>
            <a:chOff x="-75662" y="-67050"/>
            <a:chExt cx="1752045" cy="783887"/>
          </a:xfrm>
        </p:grpSpPr>
        <p:sp>
          <p:nvSpPr>
            <p:cNvPr id="715" name="Google Shape;715;p21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2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0" name="Google Shape;720;p21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22;p22"/>
          <p:cNvGrpSpPr/>
          <p:nvPr/>
        </p:nvGrpSpPr>
        <p:grpSpPr>
          <a:xfrm>
            <a:off x="4562121" y="-116758"/>
            <a:ext cx="3316445" cy="656741"/>
            <a:chOff x="-75662" y="-67050"/>
            <a:chExt cx="1752045" cy="783887"/>
          </a:xfrm>
        </p:grpSpPr>
        <p:sp>
          <p:nvSpPr>
            <p:cNvPr id="723" name="Google Shape;723;p22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22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22"/>
          <p:cNvSpPr/>
          <p:nvPr/>
        </p:nvSpPr>
        <p:spPr>
          <a:xfrm>
            <a:off x="96675" y="206900"/>
            <a:ext cx="8326889" cy="3970050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729" name="Google Shape;729;p22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730" name="Google Shape;730;p22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22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734" name="Google Shape;734;p22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7" name="Google Shape;737;p22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38" name="Google Shape;738;p22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39" name="Google Shape;739;p22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740" name="Google Shape;740;p22"/>
          <p:cNvGrpSpPr/>
          <p:nvPr/>
        </p:nvGrpSpPr>
        <p:grpSpPr>
          <a:xfrm>
            <a:off x="1255574" y="-116749"/>
            <a:ext cx="3316445" cy="656741"/>
            <a:chOff x="-75662" y="-67050"/>
            <a:chExt cx="1752045" cy="783887"/>
          </a:xfrm>
        </p:grpSpPr>
        <p:sp>
          <p:nvSpPr>
            <p:cNvPr id="741" name="Google Shape;741;p22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22"/>
          <p:cNvGrpSpPr/>
          <p:nvPr/>
        </p:nvGrpSpPr>
        <p:grpSpPr>
          <a:xfrm rot="1252032">
            <a:off x="7553618" y="201179"/>
            <a:ext cx="667774" cy="667818"/>
            <a:chOff x="8247610" y="-127832"/>
            <a:chExt cx="667780" cy="667824"/>
          </a:xfrm>
        </p:grpSpPr>
        <p:sp>
          <p:nvSpPr>
            <p:cNvPr id="746" name="Google Shape;746;p22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22"/>
          <p:cNvGrpSpPr/>
          <p:nvPr/>
        </p:nvGrpSpPr>
        <p:grpSpPr>
          <a:xfrm rot="-1028034">
            <a:off x="7915995" y="332226"/>
            <a:ext cx="667767" cy="667811"/>
            <a:chOff x="8247610" y="-127832"/>
            <a:chExt cx="667780" cy="667824"/>
          </a:xfrm>
        </p:grpSpPr>
        <p:sp>
          <p:nvSpPr>
            <p:cNvPr id="751" name="Google Shape;751;p22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22"/>
          <p:cNvGrpSpPr/>
          <p:nvPr/>
        </p:nvGrpSpPr>
        <p:grpSpPr>
          <a:xfrm rot="-821983">
            <a:off x="-393683" y="-186303"/>
            <a:ext cx="2134264" cy="954897"/>
            <a:chOff x="-75662" y="-67050"/>
            <a:chExt cx="1752045" cy="783887"/>
          </a:xfrm>
        </p:grpSpPr>
        <p:sp>
          <p:nvSpPr>
            <p:cNvPr id="756" name="Google Shape;756;p22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22"/>
          <p:cNvGrpSpPr/>
          <p:nvPr/>
        </p:nvGrpSpPr>
        <p:grpSpPr>
          <a:xfrm rot="1464886">
            <a:off x="7211862" y="-345521"/>
            <a:ext cx="2134215" cy="954875"/>
            <a:chOff x="-75662" y="-67050"/>
            <a:chExt cx="1752045" cy="783887"/>
          </a:xfrm>
        </p:grpSpPr>
        <p:sp>
          <p:nvSpPr>
            <p:cNvPr id="761" name="Google Shape;761;p22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2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6" name="Google Shape;766;p22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1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/>
          <p:nvPr/>
        </p:nvSpPr>
        <p:spPr>
          <a:xfrm>
            <a:off x="553875" y="-77650"/>
            <a:ext cx="7810328" cy="425436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769" name="Google Shape;769;p23"/>
          <p:cNvGrpSpPr/>
          <p:nvPr/>
        </p:nvGrpSpPr>
        <p:grpSpPr>
          <a:xfrm rot="-570904">
            <a:off x="7349097" y="-199701"/>
            <a:ext cx="667751" cy="667796"/>
            <a:chOff x="8247610" y="-127832"/>
            <a:chExt cx="667780" cy="667824"/>
          </a:xfrm>
        </p:grpSpPr>
        <p:sp>
          <p:nvSpPr>
            <p:cNvPr id="770" name="Google Shape;770;p23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23"/>
          <p:cNvGrpSpPr/>
          <p:nvPr/>
        </p:nvGrpSpPr>
        <p:grpSpPr>
          <a:xfrm rot="-1672317">
            <a:off x="7839994" y="-199323"/>
            <a:ext cx="667784" cy="667828"/>
            <a:chOff x="8247610" y="-127832"/>
            <a:chExt cx="667780" cy="667824"/>
          </a:xfrm>
        </p:grpSpPr>
        <p:sp>
          <p:nvSpPr>
            <p:cNvPr id="775" name="Google Shape;775;p23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23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23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781" name="Google Shape;781;p23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23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785" name="Google Shape;785;p23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8" name="Google Shape;788;p23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89" name="Google Shape;789;p23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0" name="Google Shape;790;p23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791" name="Google Shape;791;p23"/>
          <p:cNvGrpSpPr/>
          <p:nvPr/>
        </p:nvGrpSpPr>
        <p:grpSpPr>
          <a:xfrm>
            <a:off x="-36754" y="-116749"/>
            <a:ext cx="7058112" cy="656741"/>
            <a:chOff x="-75662" y="-67050"/>
            <a:chExt cx="1752045" cy="783887"/>
          </a:xfrm>
        </p:grpSpPr>
        <p:sp>
          <p:nvSpPr>
            <p:cNvPr id="792" name="Google Shape;792;p23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6" name="Google Shape;796;p2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7" name="Google Shape;797;p23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7_1_1_1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4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24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801" name="Google Shape;801;p24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24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805" name="Google Shape;805;p24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24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9" name="Google Shape;809;p24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0" name="Google Shape;810;p24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1" name="Google Shape;811;p24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812" name="Google Shape;812;p24"/>
          <p:cNvGrpSpPr/>
          <p:nvPr/>
        </p:nvGrpSpPr>
        <p:grpSpPr>
          <a:xfrm>
            <a:off x="2982676" y="-37224"/>
            <a:ext cx="6208370" cy="656741"/>
            <a:chOff x="-75662" y="-67050"/>
            <a:chExt cx="1752045" cy="783887"/>
          </a:xfrm>
        </p:grpSpPr>
        <p:sp>
          <p:nvSpPr>
            <p:cNvPr id="813" name="Google Shape;813;p24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24"/>
          <p:cNvGrpSpPr/>
          <p:nvPr/>
        </p:nvGrpSpPr>
        <p:grpSpPr>
          <a:xfrm>
            <a:off x="-347124" y="-37224"/>
            <a:ext cx="3615519" cy="662463"/>
            <a:chOff x="-75662" y="-67050"/>
            <a:chExt cx="1752045" cy="783887"/>
          </a:xfrm>
        </p:grpSpPr>
        <p:sp>
          <p:nvSpPr>
            <p:cNvPr id="818" name="Google Shape;818;p24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24"/>
          <p:cNvSpPr/>
          <p:nvPr/>
        </p:nvSpPr>
        <p:spPr>
          <a:xfrm flipH="1">
            <a:off x="891022" y="-77650"/>
            <a:ext cx="7810328" cy="425436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823" name="Google Shape;823;p24"/>
          <p:cNvGrpSpPr/>
          <p:nvPr/>
        </p:nvGrpSpPr>
        <p:grpSpPr>
          <a:xfrm flipH="1" rot="570904">
            <a:off x="1162176" y="-199701"/>
            <a:ext cx="667751" cy="667796"/>
            <a:chOff x="8247610" y="-127832"/>
            <a:chExt cx="667780" cy="667824"/>
          </a:xfrm>
        </p:grpSpPr>
        <p:sp>
          <p:nvSpPr>
            <p:cNvPr id="824" name="Google Shape;824;p24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24"/>
          <p:cNvGrpSpPr/>
          <p:nvPr/>
        </p:nvGrpSpPr>
        <p:grpSpPr>
          <a:xfrm flipH="1" rot="1672317">
            <a:off x="671246" y="-199323"/>
            <a:ext cx="667784" cy="667828"/>
            <a:chOff x="8247610" y="-127832"/>
            <a:chExt cx="667780" cy="667824"/>
          </a:xfrm>
        </p:grpSpPr>
        <p:sp>
          <p:nvSpPr>
            <p:cNvPr id="829" name="Google Shape;829;p24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2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5"/>
          <p:cNvSpPr/>
          <p:nvPr/>
        </p:nvSpPr>
        <p:spPr>
          <a:xfrm rot="-907378">
            <a:off x="408072" y="56832"/>
            <a:ext cx="2557659" cy="4609140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836" name="Google Shape;836;p25"/>
          <p:cNvGrpSpPr/>
          <p:nvPr/>
        </p:nvGrpSpPr>
        <p:grpSpPr>
          <a:xfrm rot="-1886067">
            <a:off x="280404" y="297677"/>
            <a:ext cx="542480" cy="562176"/>
            <a:chOff x="1075249" y="-113178"/>
            <a:chExt cx="542504" cy="562201"/>
          </a:xfrm>
        </p:grpSpPr>
        <p:sp>
          <p:nvSpPr>
            <p:cNvPr id="837" name="Google Shape;837;p25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25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2" name="Google Shape;842;p25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843" name="Google Shape;843;p25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25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847" name="Google Shape;847;p25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25"/>
          <p:cNvSpPr txBox="1"/>
          <p:nvPr>
            <p:ph type="ctrTitle"/>
          </p:nvPr>
        </p:nvSpPr>
        <p:spPr>
          <a:xfrm>
            <a:off x="5318765" y="750200"/>
            <a:ext cx="3105300" cy="875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51" name="Google Shape;851;p25"/>
          <p:cNvSpPr txBox="1"/>
          <p:nvPr>
            <p:ph idx="1" type="subTitle"/>
          </p:nvPr>
        </p:nvSpPr>
        <p:spPr>
          <a:xfrm>
            <a:off x="5318775" y="1670909"/>
            <a:ext cx="3105300" cy="1042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52" name="Google Shape;852;p25"/>
          <p:cNvSpPr txBox="1"/>
          <p:nvPr>
            <p:ph idx="2" type="subTitle"/>
          </p:nvPr>
        </p:nvSpPr>
        <p:spPr>
          <a:xfrm>
            <a:off x="5318765" y="3338950"/>
            <a:ext cx="3105300" cy="4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25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54" name="Google Shape;854;p25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55" name="Google Shape;855;p25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56" name="Google Shape;856;p25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857" name="Google Shape;857;p25"/>
          <p:cNvGrpSpPr/>
          <p:nvPr/>
        </p:nvGrpSpPr>
        <p:grpSpPr>
          <a:xfrm>
            <a:off x="-75650" y="-67050"/>
            <a:ext cx="9297613" cy="758937"/>
            <a:chOff x="-75662" y="-67050"/>
            <a:chExt cx="9297613" cy="1269125"/>
          </a:xfrm>
        </p:grpSpPr>
        <p:sp>
          <p:nvSpPr>
            <p:cNvPr id="858" name="Google Shape;858;p25"/>
            <p:cNvSpPr/>
            <p:nvPr/>
          </p:nvSpPr>
          <p:spPr>
            <a:xfrm>
              <a:off x="3212091" y="0"/>
              <a:ext cx="2797271" cy="1055238"/>
            </a:xfrm>
            <a:custGeom>
              <a:rect b="b" l="l" r="r" t="t"/>
              <a:pathLst>
                <a:path extrusionOk="0" h="32779" w="86892">
                  <a:moveTo>
                    <a:pt x="0" y="1"/>
                  </a:moveTo>
                  <a:cubicBezTo>
                    <a:pt x="3536" y="18610"/>
                    <a:pt x="21634" y="32779"/>
                    <a:pt x="43446" y="32779"/>
                  </a:cubicBezTo>
                  <a:cubicBezTo>
                    <a:pt x="65258" y="32779"/>
                    <a:pt x="83368" y="18610"/>
                    <a:pt x="86892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7469906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92" y="24337"/>
                    <a:pt x="27218" y="24337"/>
                  </a:cubicBezTo>
                  <a:cubicBezTo>
                    <a:pt x="42244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7503256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27" y="10216"/>
                    <a:pt x="13728" y="17693"/>
                    <a:pt x="26182" y="17693"/>
                  </a:cubicBezTo>
                  <a:cubicBezTo>
                    <a:pt x="38636" y="17693"/>
                    <a:pt x="49125" y="10216"/>
                    <a:pt x="52364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7612094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7843582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800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5855160" y="-66664"/>
              <a:ext cx="1751658" cy="783501"/>
            </a:xfrm>
            <a:custGeom>
              <a:rect b="b" l="l" r="r" t="t"/>
              <a:pathLst>
                <a:path extrusionOk="0" h="24338" w="54412">
                  <a:moveTo>
                    <a:pt x="0" y="1"/>
                  </a:moveTo>
                  <a:cubicBezTo>
                    <a:pt x="0" y="13431"/>
                    <a:pt x="12180" y="24337"/>
                    <a:pt x="27206" y="24337"/>
                  </a:cubicBezTo>
                  <a:cubicBezTo>
                    <a:pt x="42232" y="24337"/>
                    <a:pt x="54412" y="13431"/>
                    <a:pt x="54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5888123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39" y="10216"/>
                    <a:pt x="13728" y="17693"/>
                    <a:pt x="26182" y="17693"/>
                  </a:cubicBezTo>
                  <a:cubicBezTo>
                    <a:pt x="38636" y="17693"/>
                    <a:pt x="49137" y="10216"/>
                    <a:pt x="5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5997348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6228836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788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1539438" y="-66664"/>
              <a:ext cx="1752077" cy="783501"/>
            </a:xfrm>
            <a:custGeom>
              <a:rect b="b" l="l" r="r" t="t"/>
              <a:pathLst>
                <a:path extrusionOk="0" h="24338" w="54425">
                  <a:moveTo>
                    <a:pt x="1" y="1"/>
                  </a:moveTo>
                  <a:cubicBezTo>
                    <a:pt x="1" y="13431"/>
                    <a:pt x="12181" y="24337"/>
                    <a:pt x="27207" y="24337"/>
                  </a:cubicBezTo>
                  <a:cubicBezTo>
                    <a:pt x="42232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1572401" y="-67050"/>
              <a:ext cx="1685760" cy="569614"/>
            </a:xfrm>
            <a:custGeom>
              <a:rect b="b" l="l" r="r" t="t"/>
              <a:pathLst>
                <a:path extrusionOk="0" h="17694" w="52365">
                  <a:moveTo>
                    <a:pt x="1" y="1"/>
                  </a:moveTo>
                  <a:cubicBezTo>
                    <a:pt x="3239" y="10216"/>
                    <a:pt x="13729" y="17693"/>
                    <a:pt x="26183" y="17693"/>
                  </a:cubicBezTo>
                  <a:cubicBezTo>
                    <a:pt x="38637" y="17693"/>
                    <a:pt x="49138" y="10216"/>
                    <a:pt x="5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1681659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1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1913146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154184" y="-67050"/>
              <a:ext cx="2837930" cy="1269125"/>
            </a:xfrm>
            <a:custGeom>
              <a:rect b="b" l="l" r="r" t="t"/>
              <a:pathLst>
                <a:path extrusionOk="0" h="39423" w="88155">
                  <a:moveTo>
                    <a:pt x="1" y="1"/>
                  </a:moveTo>
                  <a:cubicBezTo>
                    <a:pt x="1" y="21777"/>
                    <a:pt x="19742" y="39422"/>
                    <a:pt x="44078" y="39422"/>
                  </a:cubicBezTo>
                  <a:cubicBezTo>
                    <a:pt x="68426" y="39422"/>
                    <a:pt x="88155" y="21777"/>
                    <a:pt x="8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3236980" y="-67050"/>
              <a:ext cx="2672364" cy="841383"/>
            </a:xfrm>
            <a:custGeom>
              <a:rect b="b" l="l" r="r" t="t"/>
              <a:pathLst>
                <a:path extrusionOk="0" h="26136" w="83012">
                  <a:moveTo>
                    <a:pt x="1" y="1"/>
                  </a:moveTo>
                  <a:cubicBezTo>
                    <a:pt x="6109" y="15241"/>
                    <a:pt x="22384" y="26135"/>
                    <a:pt x="41506" y="26135"/>
                  </a:cubicBezTo>
                  <a:cubicBezTo>
                    <a:pt x="60639" y="26135"/>
                    <a:pt x="76915" y="15241"/>
                    <a:pt x="83011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3348909" y="-67050"/>
              <a:ext cx="2448497" cy="627496"/>
            </a:xfrm>
            <a:custGeom>
              <a:rect b="b" l="l" r="r" t="t"/>
              <a:pathLst>
                <a:path extrusionOk="0" h="19492" w="76058">
                  <a:moveTo>
                    <a:pt x="0" y="1"/>
                  </a:moveTo>
                  <a:cubicBezTo>
                    <a:pt x="7656" y="11657"/>
                    <a:pt x="21825" y="19491"/>
                    <a:pt x="38029" y="19491"/>
                  </a:cubicBezTo>
                  <a:cubicBezTo>
                    <a:pt x="54233" y="19491"/>
                    <a:pt x="68402" y="11657"/>
                    <a:pt x="76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525606" y="-67050"/>
              <a:ext cx="2095088" cy="413609"/>
            </a:xfrm>
            <a:custGeom>
              <a:rect b="b" l="l" r="r" t="t"/>
              <a:pathLst>
                <a:path extrusionOk="0" h="12848" w="65080">
                  <a:moveTo>
                    <a:pt x="0" y="1"/>
                  </a:moveTo>
                  <a:cubicBezTo>
                    <a:pt x="8061" y="7895"/>
                    <a:pt x="19657" y="12848"/>
                    <a:pt x="32540" y="12848"/>
                  </a:cubicBezTo>
                  <a:cubicBezTo>
                    <a:pt x="45434" y="12848"/>
                    <a:pt x="57019" y="7895"/>
                    <a:pt x="65080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809598" y="-67050"/>
              <a:ext cx="1527083" cy="199368"/>
            </a:xfrm>
            <a:custGeom>
              <a:rect b="b" l="l" r="r" t="t"/>
              <a:pathLst>
                <a:path extrusionOk="0" h="6193" w="47436">
                  <a:moveTo>
                    <a:pt x="1" y="1"/>
                  </a:moveTo>
                  <a:cubicBezTo>
                    <a:pt x="6847" y="3930"/>
                    <a:pt x="14991" y="6192"/>
                    <a:pt x="23718" y="6192"/>
                  </a:cubicBezTo>
                  <a:cubicBezTo>
                    <a:pt x="32457" y="6192"/>
                    <a:pt x="40589" y="3930"/>
                    <a:pt x="47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25"/>
          <p:cNvSpPr txBox="1"/>
          <p:nvPr/>
        </p:nvSpPr>
        <p:spPr>
          <a:xfrm>
            <a:off x="5263275" y="3659292"/>
            <a:ext cx="32163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6"/>
          <p:cNvSpPr/>
          <p:nvPr/>
        </p:nvSpPr>
        <p:spPr>
          <a:xfrm>
            <a:off x="261050" y="379350"/>
            <a:ext cx="8162871" cy="4101383"/>
          </a:xfrm>
          <a:custGeom>
            <a:rect b="b" l="l" r="r" t="t"/>
            <a:pathLst>
              <a:path extrusionOk="0" h="157791" w="226904">
                <a:moveTo>
                  <a:pt x="219014" y="0"/>
                </a:moveTo>
                <a:lnTo>
                  <a:pt x="0" y="66904"/>
                </a:lnTo>
                <a:lnTo>
                  <a:pt x="2524" y="157791"/>
                </a:lnTo>
                <a:lnTo>
                  <a:pt x="153688" y="156845"/>
                </a:lnTo>
                <a:lnTo>
                  <a:pt x="226904" y="11361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883" name="Google Shape;883;p26"/>
          <p:cNvGrpSpPr/>
          <p:nvPr/>
        </p:nvGrpSpPr>
        <p:grpSpPr>
          <a:xfrm flipH="1" rot="1886067">
            <a:off x="8053529" y="100202"/>
            <a:ext cx="542480" cy="562176"/>
            <a:chOff x="1075249" y="-113178"/>
            <a:chExt cx="542504" cy="562201"/>
          </a:xfrm>
        </p:grpSpPr>
        <p:sp>
          <p:nvSpPr>
            <p:cNvPr id="884" name="Google Shape;884;p26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8" name="Google Shape;888;p26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9" name="Google Shape;889;p26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890" name="Google Shape;890;p26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26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894" name="Google Shape;894;p26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7" name="Google Shape;897;p26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98" name="Google Shape;898;p26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99" name="Google Shape;899;p26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0" name="Google Shape;900;p26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901" name="Google Shape;901;p26"/>
          <p:cNvGrpSpPr/>
          <p:nvPr/>
        </p:nvGrpSpPr>
        <p:grpSpPr>
          <a:xfrm>
            <a:off x="-75650" y="-67050"/>
            <a:ext cx="9297613" cy="758937"/>
            <a:chOff x="-75662" y="-67050"/>
            <a:chExt cx="9297613" cy="1269125"/>
          </a:xfrm>
        </p:grpSpPr>
        <p:sp>
          <p:nvSpPr>
            <p:cNvPr id="902" name="Google Shape;902;p26"/>
            <p:cNvSpPr/>
            <p:nvPr/>
          </p:nvSpPr>
          <p:spPr>
            <a:xfrm>
              <a:off x="3212091" y="0"/>
              <a:ext cx="2797271" cy="1055238"/>
            </a:xfrm>
            <a:custGeom>
              <a:rect b="b" l="l" r="r" t="t"/>
              <a:pathLst>
                <a:path extrusionOk="0" h="32779" w="86892">
                  <a:moveTo>
                    <a:pt x="0" y="1"/>
                  </a:moveTo>
                  <a:cubicBezTo>
                    <a:pt x="3536" y="18610"/>
                    <a:pt x="21634" y="32779"/>
                    <a:pt x="43446" y="32779"/>
                  </a:cubicBezTo>
                  <a:cubicBezTo>
                    <a:pt x="65258" y="32779"/>
                    <a:pt x="83368" y="18610"/>
                    <a:pt x="86892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7469906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92" y="24337"/>
                    <a:pt x="27218" y="24337"/>
                  </a:cubicBezTo>
                  <a:cubicBezTo>
                    <a:pt x="42244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7503256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27" y="10216"/>
                    <a:pt x="13728" y="17693"/>
                    <a:pt x="26182" y="17693"/>
                  </a:cubicBezTo>
                  <a:cubicBezTo>
                    <a:pt x="38636" y="17693"/>
                    <a:pt x="49125" y="10216"/>
                    <a:pt x="52364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7612094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7843582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800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5855160" y="-66664"/>
              <a:ext cx="1751658" cy="783501"/>
            </a:xfrm>
            <a:custGeom>
              <a:rect b="b" l="l" r="r" t="t"/>
              <a:pathLst>
                <a:path extrusionOk="0" h="24338" w="54412">
                  <a:moveTo>
                    <a:pt x="0" y="1"/>
                  </a:moveTo>
                  <a:cubicBezTo>
                    <a:pt x="0" y="13431"/>
                    <a:pt x="12180" y="24337"/>
                    <a:pt x="27206" y="24337"/>
                  </a:cubicBezTo>
                  <a:cubicBezTo>
                    <a:pt x="42232" y="24337"/>
                    <a:pt x="54412" y="13431"/>
                    <a:pt x="54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5888123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39" y="10216"/>
                    <a:pt x="13728" y="17693"/>
                    <a:pt x="26182" y="17693"/>
                  </a:cubicBezTo>
                  <a:cubicBezTo>
                    <a:pt x="38636" y="17693"/>
                    <a:pt x="49137" y="10216"/>
                    <a:pt x="5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5997348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6228836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788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1539438" y="-66664"/>
              <a:ext cx="1752077" cy="783501"/>
            </a:xfrm>
            <a:custGeom>
              <a:rect b="b" l="l" r="r" t="t"/>
              <a:pathLst>
                <a:path extrusionOk="0" h="24338" w="54425">
                  <a:moveTo>
                    <a:pt x="1" y="1"/>
                  </a:moveTo>
                  <a:cubicBezTo>
                    <a:pt x="1" y="13431"/>
                    <a:pt x="12181" y="24337"/>
                    <a:pt x="27207" y="24337"/>
                  </a:cubicBezTo>
                  <a:cubicBezTo>
                    <a:pt x="42232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1572401" y="-67050"/>
              <a:ext cx="1685760" cy="569614"/>
            </a:xfrm>
            <a:custGeom>
              <a:rect b="b" l="l" r="r" t="t"/>
              <a:pathLst>
                <a:path extrusionOk="0" h="17694" w="52365">
                  <a:moveTo>
                    <a:pt x="1" y="1"/>
                  </a:moveTo>
                  <a:cubicBezTo>
                    <a:pt x="3239" y="10216"/>
                    <a:pt x="13729" y="17693"/>
                    <a:pt x="26183" y="17693"/>
                  </a:cubicBezTo>
                  <a:cubicBezTo>
                    <a:pt x="38637" y="17693"/>
                    <a:pt x="49138" y="10216"/>
                    <a:pt x="5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1681659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1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1913146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3154184" y="-67050"/>
              <a:ext cx="2837930" cy="1269125"/>
            </a:xfrm>
            <a:custGeom>
              <a:rect b="b" l="l" r="r" t="t"/>
              <a:pathLst>
                <a:path extrusionOk="0" h="39423" w="88155">
                  <a:moveTo>
                    <a:pt x="1" y="1"/>
                  </a:moveTo>
                  <a:cubicBezTo>
                    <a:pt x="1" y="21777"/>
                    <a:pt x="19742" y="39422"/>
                    <a:pt x="44078" y="39422"/>
                  </a:cubicBezTo>
                  <a:cubicBezTo>
                    <a:pt x="68426" y="39422"/>
                    <a:pt x="88155" y="21777"/>
                    <a:pt x="8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3236980" y="-67050"/>
              <a:ext cx="2672364" cy="841383"/>
            </a:xfrm>
            <a:custGeom>
              <a:rect b="b" l="l" r="r" t="t"/>
              <a:pathLst>
                <a:path extrusionOk="0" h="26136" w="83012">
                  <a:moveTo>
                    <a:pt x="1" y="1"/>
                  </a:moveTo>
                  <a:cubicBezTo>
                    <a:pt x="6109" y="15241"/>
                    <a:pt x="22384" y="26135"/>
                    <a:pt x="41506" y="26135"/>
                  </a:cubicBezTo>
                  <a:cubicBezTo>
                    <a:pt x="60639" y="26135"/>
                    <a:pt x="76915" y="15241"/>
                    <a:pt x="83011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3348909" y="-67050"/>
              <a:ext cx="2448497" cy="627496"/>
            </a:xfrm>
            <a:custGeom>
              <a:rect b="b" l="l" r="r" t="t"/>
              <a:pathLst>
                <a:path extrusionOk="0" h="19492" w="76058">
                  <a:moveTo>
                    <a:pt x="0" y="1"/>
                  </a:moveTo>
                  <a:cubicBezTo>
                    <a:pt x="7656" y="11657"/>
                    <a:pt x="21825" y="19491"/>
                    <a:pt x="38029" y="19491"/>
                  </a:cubicBezTo>
                  <a:cubicBezTo>
                    <a:pt x="54233" y="19491"/>
                    <a:pt x="68402" y="11657"/>
                    <a:pt x="76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3525606" y="-67050"/>
              <a:ext cx="2095088" cy="413609"/>
            </a:xfrm>
            <a:custGeom>
              <a:rect b="b" l="l" r="r" t="t"/>
              <a:pathLst>
                <a:path extrusionOk="0" h="12848" w="65080">
                  <a:moveTo>
                    <a:pt x="0" y="1"/>
                  </a:moveTo>
                  <a:cubicBezTo>
                    <a:pt x="8061" y="7895"/>
                    <a:pt x="19657" y="12848"/>
                    <a:pt x="32540" y="12848"/>
                  </a:cubicBezTo>
                  <a:cubicBezTo>
                    <a:pt x="45434" y="12848"/>
                    <a:pt x="57019" y="7895"/>
                    <a:pt x="65080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809598" y="-67050"/>
              <a:ext cx="1527083" cy="199368"/>
            </a:xfrm>
            <a:custGeom>
              <a:rect b="b" l="l" r="r" t="t"/>
              <a:pathLst>
                <a:path extrusionOk="0" h="6193" w="47436">
                  <a:moveTo>
                    <a:pt x="1" y="1"/>
                  </a:moveTo>
                  <a:cubicBezTo>
                    <a:pt x="6847" y="3930"/>
                    <a:pt x="14991" y="6192"/>
                    <a:pt x="23718" y="6192"/>
                  </a:cubicBezTo>
                  <a:cubicBezTo>
                    <a:pt x="32457" y="6192"/>
                    <a:pt x="40589" y="3930"/>
                    <a:pt x="47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7"/>
          <p:cNvSpPr/>
          <p:nvPr/>
        </p:nvSpPr>
        <p:spPr>
          <a:xfrm flipH="1">
            <a:off x="539929" y="125600"/>
            <a:ext cx="8162871" cy="4355032"/>
          </a:xfrm>
          <a:custGeom>
            <a:rect b="b" l="l" r="r" t="t"/>
            <a:pathLst>
              <a:path extrusionOk="0" h="157791" w="226904">
                <a:moveTo>
                  <a:pt x="219014" y="0"/>
                </a:moveTo>
                <a:lnTo>
                  <a:pt x="0" y="66904"/>
                </a:lnTo>
                <a:lnTo>
                  <a:pt x="2524" y="157791"/>
                </a:lnTo>
                <a:lnTo>
                  <a:pt x="153688" y="156845"/>
                </a:lnTo>
                <a:lnTo>
                  <a:pt x="226904" y="11361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926" name="Google Shape;926;p27"/>
          <p:cNvGrpSpPr/>
          <p:nvPr/>
        </p:nvGrpSpPr>
        <p:grpSpPr>
          <a:xfrm rot="-1886067">
            <a:off x="295336" y="-122373"/>
            <a:ext cx="542480" cy="562176"/>
            <a:chOff x="1075249" y="-113178"/>
            <a:chExt cx="542504" cy="562201"/>
          </a:xfrm>
        </p:grpSpPr>
        <p:sp>
          <p:nvSpPr>
            <p:cNvPr id="927" name="Google Shape;927;p27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27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27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933" name="Google Shape;933;p27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27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937" name="Google Shape;937;p27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0" name="Google Shape;940;p27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41" name="Google Shape;941;p27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42" name="Google Shape;942;p27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43" name="Google Shape;943;p27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944" name="Google Shape;944;p27"/>
          <p:cNvGrpSpPr/>
          <p:nvPr/>
        </p:nvGrpSpPr>
        <p:grpSpPr>
          <a:xfrm>
            <a:off x="2982676" y="-37224"/>
            <a:ext cx="6208370" cy="656741"/>
            <a:chOff x="-75662" y="-67050"/>
            <a:chExt cx="1752045" cy="783887"/>
          </a:xfrm>
        </p:grpSpPr>
        <p:sp>
          <p:nvSpPr>
            <p:cNvPr id="945" name="Google Shape;945;p27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8"/>
          <p:cNvSpPr/>
          <p:nvPr/>
        </p:nvSpPr>
        <p:spPr>
          <a:xfrm rot="-290843">
            <a:off x="195392" y="558537"/>
            <a:ext cx="2557515" cy="3823582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951" name="Google Shape;951;p28"/>
          <p:cNvGrpSpPr/>
          <p:nvPr/>
        </p:nvGrpSpPr>
        <p:grpSpPr>
          <a:xfrm rot="-1886067">
            <a:off x="280404" y="297677"/>
            <a:ext cx="542480" cy="562176"/>
            <a:chOff x="1075249" y="-113178"/>
            <a:chExt cx="542504" cy="562201"/>
          </a:xfrm>
        </p:grpSpPr>
        <p:sp>
          <p:nvSpPr>
            <p:cNvPr id="952" name="Google Shape;952;p28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6" name="Google Shape;956;p28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28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958" name="Google Shape;958;p28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28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962" name="Google Shape;962;p28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" name="Google Shape;965;p28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66" name="Google Shape;966;p28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67" name="Google Shape;967;p28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68" name="Google Shape;968;p28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969" name="Google Shape;969;p28"/>
          <p:cNvGrpSpPr/>
          <p:nvPr/>
        </p:nvGrpSpPr>
        <p:grpSpPr>
          <a:xfrm>
            <a:off x="2982676" y="-37224"/>
            <a:ext cx="6208370" cy="656741"/>
            <a:chOff x="-75662" y="-67050"/>
            <a:chExt cx="1752045" cy="783887"/>
          </a:xfrm>
        </p:grpSpPr>
        <p:sp>
          <p:nvSpPr>
            <p:cNvPr id="970" name="Google Shape;970;p28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28"/>
          <p:cNvGrpSpPr/>
          <p:nvPr/>
        </p:nvGrpSpPr>
        <p:grpSpPr>
          <a:xfrm>
            <a:off x="-347124" y="-37224"/>
            <a:ext cx="3615519" cy="662463"/>
            <a:chOff x="-75662" y="-67050"/>
            <a:chExt cx="1752045" cy="783887"/>
          </a:xfrm>
        </p:grpSpPr>
        <p:sp>
          <p:nvSpPr>
            <p:cNvPr id="975" name="Google Shape;975;p28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0_1_1_1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9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29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982" name="Google Shape;982;p29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29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986" name="Google Shape;986;p29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29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0" name="Google Shape;990;p29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1" name="Google Shape;991;p29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2" name="Google Shape;992;p29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3" name="Google Shape;993;p29"/>
          <p:cNvSpPr/>
          <p:nvPr/>
        </p:nvSpPr>
        <p:spPr>
          <a:xfrm flipH="1">
            <a:off x="5901600" y="343575"/>
            <a:ext cx="2557575" cy="3833283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994" name="Google Shape;994;p29"/>
          <p:cNvGrpSpPr/>
          <p:nvPr/>
        </p:nvGrpSpPr>
        <p:grpSpPr>
          <a:xfrm flipH="1">
            <a:off x="7593397" y="-37078"/>
            <a:ext cx="542504" cy="562201"/>
            <a:chOff x="1075249" y="-113178"/>
            <a:chExt cx="542504" cy="562201"/>
          </a:xfrm>
        </p:grpSpPr>
        <p:sp>
          <p:nvSpPr>
            <p:cNvPr id="995" name="Google Shape;995;p29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29"/>
          <p:cNvGrpSpPr/>
          <p:nvPr/>
        </p:nvGrpSpPr>
        <p:grpSpPr>
          <a:xfrm>
            <a:off x="-75675" y="-162425"/>
            <a:ext cx="9297613" cy="702419"/>
            <a:chOff x="-75662" y="-67050"/>
            <a:chExt cx="9297613" cy="1008933"/>
          </a:xfrm>
        </p:grpSpPr>
        <p:sp>
          <p:nvSpPr>
            <p:cNvPr id="1000" name="Google Shape;1000;p29"/>
            <p:cNvSpPr/>
            <p:nvPr/>
          </p:nvSpPr>
          <p:spPr>
            <a:xfrm>
              <a:off x="7469906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92" y="24337"/>
                    <a:pt x="27218" y="24337"/>
                  </a:cubicBezTo>
                  <a:cubicBezTo>
                    <a:pt x="42244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7503256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27" y="10216"/>
                    <a:pt x="13728" y="17693"/>
                    <a:pt x="26182" y="17693"/>
                  </a:cubicBezTo>
                  <a:cubicBezTo>
                    <a:pt x="38636" y="17693"/>
                    <a:pt x="49125" y="10216"/>
                    <a:pt x="52364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7612094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7843582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800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5855160" y="-66664"/>
              <a:ext cx="1751658" cy="783501"/>
            </a:xfrm>
            <a:custGeom>
              <a:rect b="b" l="l" r="r" t="t"/>
              <a:pathLst>
                <a:path extrusionOk="0" h="24338" w="54412">
                  <a:moveTo>
                    <a:pt x="0" y="1"/>
                  </a:moveTo>
                  <a:cubicBezTo>
                    <a:pt x="0" y="13431"/>
                    <a:pt x="12180" y="24337"/>
                    <a:pt x="27206" y="24337"/>
                  </a:cubicBezTo>
                  <a:cubicBezTo>
                    <a:pt x="42232" y="24337"/>
                    <a:pt x="54412" y="13431"/>
                    <a:pt x="54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5888123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39" y="10216"/>
                    <a:pt x="13728" y="17693"/>
                    <a:pt x="26182" y="17693"/>
                  </a:cubicBezTo>
                  <a:cubicBezTo>
                    <a:pt x="38636" y="17693"/>
                    <a:pt x="49137" y="10216"/>
                    <a:pt x="5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5997348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6228836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788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1539438" y="-66664"/>
              <a:ext cx="1752077" cy="783501"/>
            </a:xfrm>
            <a:custGeom>
              <a:rect b="b" l="l" r="r" t="t"/>
              <a:pathLst>
                <a:path extrusionOk="0" h="24338" w="54425">
                  <a:moveTo>
                    <a:pt x="1" y="1"/>
                  </a:moveTo>
                  <a:cubicBezTo>
                    <a:pt x="1" y="13431"/>
                    <a:pt x="12181" y="24337"/>
                    <a:pt x="27207" y="24337"/>
                  </a:cubicBezTo>
                  <a:cubicBezTo>
                    <a:pt x="42232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1572401" y="-67050"/>
              <a:ext cx="1685760" cy="569614"/>
            </a:xfrm>
            <a:custGeom>
              <a:rect b="b" l="l" r="r" t="t"/>
              <a:pathLst>
                <a:path extrusionOk="0" h="17694" w="52365">
                  <a:moveTo>
                    <a:pt x="1" y="1"/>
                  </a:moveTo>
                  <a:cubicBezTo>
                    <a:pt x="3239" y="10216"/>
                    <a:pt x="13729" y="17693"/>
                    <a:pt x="26183" y="17693"/>
                  </a:cubicBezTo>
                  <a:cubicBezTo>
                    <a:pt x="38637" y="17693"/>
                    <a:pt x="49138" y="10216"/>
                    <a:pt x="5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1681659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1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1913146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154187" y="-67050"/>
              <a:ext cx="2837930" cy="1008933"/>
            </a:xfrm>
            <a:custGeom>
              <a:rect b="b" l="l" r="r" t="t"/>
              <a:pathLst>
                <a:path extrusionOk="0" h="39423" w="88155">
                  <a:moveTo>
                    <a:pt x="1" y="1"/>
                  </a:moveTo>
                  <a:cubicBezTo>
                    <a:pt x="1" y="21777"/>
                    <a:pt x="19742" y="39422"/>
                    <a:pt x="44078" y="39422"/>
                  </a:cubicBezTo>
                  <a:cubicBezTo>
                    <a:pt x="68426" y="39422"/>
                    <a:pt x="88155" y="21777"/>
                    <a:pt x="8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236983" y="-67050"/>
              <a:ext cx="2672364" cy="668886"/>
            </a:xfrm>
            <a:custGeom>
              <a:rect b="b" l="l" r="r" t="t"/>
              <a:pathLst>
                <a:path extrusionOk="0" h="26136" w="83012">
                  <a:moveTo>
                    <a:pt x="1" y="1"/>
                  </a:moveTo>
                  <a:cubicBezTo>
                    <a:pt x="6109" y="15241"/>
                    <a:pt x="22384" y="26135"/>
                    <a:pt x="41506" y="26135"/>
                  </a:cubicBezTo>
                  <a:cubicBezTo>
                    <a:pt x="60639" y="26135"/>
                    <a:pt x="76915" y="15241"/>
                    <a:pt x="83011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3348912" y="-67050"/>
              <a:ext cx="2448497" cy="498849"/>
            </a:xfrm>
            <a:custGeom>
              <a:rect b="b" l="l" r="r" t="t"/>
              <a:pathLst>
                <a:path extrusionOk="0" h="19492" w="76058">
                  <a:moveTo>
                    <a:pt x="0" y="1"/>
                  </a:moveTo>
                  <a:cubicBezTo>
                    <a:pt x="7656" y="11657"/>
                    <a:pt x="21825" y="19491"/>
                    <a:pt x="38029" y="19491"/>
                  </a:cubicBezTo>
                  <a:cubicBezTo>
                    <a:pt x="54233" y="19491"/>
                    <a:pt x="68402" y="11657"/>
                    <a:pt x="76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3525610" y="-67050"/>
              <a:ext cx="2095088" cy="328812"/>
            </a:xfrm>
            <a:custGeom>
              <a:rect b="b" l="l" r="r" t="t"/>
              <a:pathLst>
                <a:path extrusionOk="0" h="12848" w="65080">
                  <a:moveTo>
                    <a:pt x="0" y="1"/>
                  </a:moveTo>
                  <a:cubicBezTo>
                    <a:pt x="8061" y="7895"/>
                    <a:pt x="19657" y="12848"/>
                    <a:pt x="32540" y="12848"/>
                  </a:cubicBezTo>
                  <a:cubicBezTo>
                    <a:pt x="45434" y="12848"/>
                    <a:pt x="57019" y="7895"/>
                    <a:pt x="65080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809600" y="-67050"/>
              <a:ext cx="1527083" cy="158494"/>
            </a:xfrm>
            <a:custGeom>
              <a:rect b="b" l="l" r="r" t="t"/>
              <a:pathLst>
                <a:path extrusionOk="0" h="6193" w="47436">
                  <a:moveTo>
                    <a:pt x="1" y="1"/>
                  </a:moveTo>
                  <a:cubicBezTo>
                    <a:pt x="6847" y="3930"/>
                    <a:pt x="14991" y="6192"/>
                    <a:pt x="23718" y="6192"/>
                  </a:cubicBezTo>
                  <a:cubicBezTo>
                    <a:pt x="32457" y="6192"/>
                    <a:pt x="40589" y="3930"/>
                    <a:pt x="47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0_1_1_1_1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0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3" name="Google Shape;1023;p30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1024" name="Google Shape;1024;p30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30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1028" name="Google Shape;1028;p30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1" name="Google Shape;1031;p30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32" name="Google Shape;1032;p30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33" name="Google Shape;1033;p30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34" name="Google Shape;1034;p30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35" name="Google Shape;1035;p30"/>
          <p:cNvSpPr/>
          <p:nvPr/>
        </p:nvSpPr>
        <p:spPr>
          <a:xfrm>
            <a:off x="553875" y="-77650"/>
            <a:ext cx="7810328" cy="425436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1036" name="Google Shape;1036;p30"/>
          <p:cNvGrpSpPr/>
          <p:nvPr/>
        </p:nvGrpSpPr>
        <p:grpSpPr>
          <a:xfrm rot="-570904">
            <a:off x="7349097" y="-199701"/>
            <a:ext cx="667751" cy="667796"/>
            <a:chOff x="8247610" y="-127832"/>
            <a:chExt cx="667780" cy="667824"/>
          </a:xfrm>
        </p:grpSpPr>
        <p:sp>
          <p:nvSpPr>
            <p:cNvPr id="1037" name="Google Shape;1037;p30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30"/>
          <p:cNvGrpSpPr/>
          <p:nvPr/>
        </p:nvGrpSpPr>
        <p:grpSpPr>
          <a:xfrm rot="-1672317">
            <a:off x="7839994" y="-199323"/>
            <a:ext cx="667784" cy="667828"/>
            <a:chOff x="8247610" y="-127832"/>
            <a:chExt cx="667780" cy="667824"/>
          </a:xfrm>
        </p:grpSpPr>
        <p:sp>
          <p:nvSpPr>
            <p:cNvPr id="1042" name="Google Shape;1042;p30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30"/>
          <p:cNvGrpSpPr/>
          <p:nvPr/>
        </p:nvGrpSpPr>
        <p:grpSpPr>
          <a:xfrm>
            <a:off x="-36754" y="-116749"/>
            <a:ext cx="7058112" cy="656741"/>
            <a:chOff x="-75662" y="-67050"/>
            <a:chExt cx="1752045" cy="783887"/>
          </a:xfrm>
        </p:grpSpPr>
        <p:sp>
          <p:nvSpPr>
            <p:cNvPr id="1047" name="Google Shape;1047;p30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720000" y="1187750"/>
            <a:ext cx="7704000" cy="29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23" name="Google Shape;123;p4"/>
          <p:cNvGrpSpPr/>
          <p:nvPr/>
        </p:nvGrpSpPr>
        <p:grpSpPr>
          <a:xfrm>
            <a:off x="5912279" y="-31224"/>
            <a:ext cx="3231646" cy="656741"/>
            <a:chOff x="-75662" y="-67050"/>
            <a:chExt cx="1752045" cy="783887"/>
          </a:xfrm>
        </p:grpSpPr>
        <p:sp>
          <p:nvSpPr>
            <p:cNvPr id="124" name="Google Shape;124;p4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4"/>
          <p:cNvSpPr/>
          <p:nvPr/>
        </p:nvSpPr>
        <p:spPr>
          <a:xfrm>
            <a:off x="0" y="149750"/>
            <a:ext cx="8702571" cy="402704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129" name="Google Shape;129;p4"/>
          <p:cNvGrpSpPr/>
          <p:nvPr/>
        </p:nvGrpSpPr>
        <p:grpSpPr>
          <a:xfrm>
            <a:off x="8304860" y="-186257"/>
            <a:ext cx="667780" cy="667824"/>
            <a:chOff x="8304860" y="-186257"/>
            <a:chExt cx="667780" cy="667824"/>
          </a:xfrm>
        </p:grpSpPr>
        <p:sp>
          <p:nvSpPr>
            <p:cNvPr id="130" name="Google Shape;130;p4"/>
            <p:cNvSpPr/>
            <p:nvPr/>
          </p:nvSpPr>
          <p:spPr>
            <a:xfrm rot="2373635">
              <a:off x="8691939" y="-98328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2373635">
              <a:off x="8393925" y="-72211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2373635">
              <a:off x="8289601" y="23982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2373635">
              <a:off x="8345212" y="270738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-36750" y="-31225"/>
            <a:ext cx="441205" cy="4634700"/>
            <a:chOff x="-36750" y="-31225"/>
            <a:chExt cx="441205" cy="4634700"/>
          </a:xfrm>
        </p:grpSpPr>
        <p:sp>
          <p:nvSpPr>
            <p:cNvPr id="135" name="Google Shape;135;p4"/>
            <p:cNvSpPr/>
            <p:nvPr/>
          </p:nvSpPr>
          <p:spPr>
            <a:xfrm>
              <a:off x="-30545" y="-31225"/>
              <a:ext cx="4350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-30545" y="-31225"/>
              <a:ext cx="291600" cy="463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-36750" y="-31225"/>
              <a:ext cx="1677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702800" y="-31225"/>
            <a:ext cx="441205" cy="4634700"/>
            <a:chOff x="8702800" y="-31225"/>
            <a:chExt cx="441205" cy="4634700"/>
          </a:xfrm>
        </p:grpSpPr>
        <p:sp>
          <p:nvSpPr>
            <p:cNvPr id="139" name="Google Shape;139;p4"/>
            <p:cNvSpPr/>
            <p:nvPr/>
          </p:nvSpPr>
          <p:spPr>
            <a:xfrm flipH="1">
              <a:off x="8702800" y="-31225"/>
              <a:ext cx="4350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flipH="1">
              <a:off x="8846200" y="-31225"/>
              <a:ext cx="291600" cy="463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flipH="1">
              <a:off x="8976305" y="-31225"/>
              <a:ext cx="1677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4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CUSTOM_10_2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1"/>
          <p:cNvSpPr/>
          <p:nvPr/>
        </p:nvSpPr>
        <p:spPr>
          <a:xfrm>
            <a:off x="160800" y="34750"/>
            <a:ext cx="8415302" cy="4228404"/>
          </a:xfrm>
          <a:custGeom>
            <a:rect b="b" l="l" r="r" t="t"/>
            <a:pathLst>
              <a:path extrusionOk="0" h="157791" w="226904">
                <a:moveTo>
                  <a:pt x="219014" y="0"/>
                </a:moveTo>
                <a:lnTo>
                  <a:pt x="0" y="66904"/>
                </a:lnTo>
                <a:lnTo>
                  <a:pt x="2524" y="157791"/>
                </a:lnTo>
                <a:lnTo>
                  <a:pt x="153688" y="156845"/>
                </a:lnTo>
                <a:lnTo>
                  <a:pt x="226904" y="11361"/>
                </a:lnTo>
                <a:close/>
              </a:path>
            </a:pathLst>
          </a:custGeom>
          <a:gradFill>
            <a:gsLst>
              <a:gs pos="0">
                <a:srgbClr val="FFFFFF">
                  <a:alpha val="3921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1053" name="Google Shape;1053;p31"/>
          <p:cNvGrpSpPr/>
          <p:nvPr/>
        </p:nvGrpSpPr>
        <p:grpSpPr>
          <a:xfrm flipH="1" rot="1886067">
            <a:off x="8205929" y="-244398"/>
            <a:ext cx="542480" cy="562176"/>
            <a:chOff x="1075249" y="-113178"/>
            <a:chExt cx="542504" cy="562201"/>
          </a:xfrm>
        </p:grpSpPr>
        <p:sp>
          <p:nvSpPr>
            <p:cNvPr id="1054" name="Google Shape;1054;p31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31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9" name="Google Shape;1059;p31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1060" name="Google Shape;1060;p31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31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1064" name="Google Shape;1064;p31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7" name="Google Shape;1067;p31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8" name="Google Shape;1068;p31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9" name="Google Shape;1069;p31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70" name="Google Shape;1070;p31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149750"/>
            <a:ext cx="8702571" cy="402704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148" name="Google Shape;148;p5"/>
          <p:cNvSpPr txBox="1"/>
          <p:nvPr>
            <p:ph idx="1" type="subTitle"/>
          </p:nvPr>
        </p:nvSpPr>
        <p:spPr>
          <a:xfrm>
            <a:off x="1261827" y="1797775"/>
            <a:ext cx="1700400" cy="20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"/>
          <p:cNvSpPr txBox="1"/>
          <p:nvPr>
            <p:ph idx="2" type="subTitle"/>
          </p:nvPr>
        </p:nvSpPr>
        <p:spPr>
          <a:xfrm>
            <a:off x="6554275" y="1797775"/>
            <a:ext cx="1700400" cy="202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"/>
          <p:cNvSpPr txBox="1"/>
          <p:nvPr>
            <p:ph idx="3" type="subTitle"/>
          </p:nvPr>
        </p:nvSpPr>
        <p:spPr>
          <a:xfrm>
            <a:off x="712652" y="1187750"/>
            <a:ext cx="23982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5"/>
          <p:cNvSpPr txBox="1"/>
          <p:nvPr>
            <p:ph idx="4" type="subTitle"/>
          </p:nvPr>
        </p:nvSpPr>
        <p:spPr>
          <a:xfrm>
            <a:off x="6025800" y="1187750"/>
            <a:ext cx="2398200" cy="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5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5"/>
          <p:cNvGrpSpPr/>
          <p:nvPr/>
        </p:nvGrpSpPr>
        <p:grpSpPr>
          <a:xfrm>
            <a:off x="8304860" y="-186257"/>
            <a:ext cx="667780" cy="667824"/>
            <a:chOff x="8304860" y="-186257"/>
            <a:chExt cx="667780" cy="667824"/>
          </a:xfrm>
        </p:grpSpPr>
        <p:sp>
          <p:nvSpPr>
            <p:cNvPr id="154" name="Google Shape;154;p5"/>
            <p:cNvSpPr/>
            <p:nvPr/>
          </p:nvSpPr>
          <p:spPr>
            <a:xfrm rot="2373635">
              <a:off x="8691939" y="-98328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 rot="2373635">
              <a:off x="8393925" y="-72211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373635">
              <a:off x="8289601" y="23982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2373635">
              <a:off x="8345212" y="270738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5"/>
          <p:cNvGrpSpPr/>
          <p:nvPr/>
        </p:nvGrpSpPr>
        <p:grpSpPr>
          <a:xfrm>
            <a:off x="-36750" y="-31225"/>
            <a:ext cx="441205" cy="4634700"/>
            <a:chOff x="-36750" y="-31225"/>
            <a:chExt cx="441205" cy="4634700"/>
          </a:xfrm>
        </p:grpSpPr>
        <p:sp>
          <p:nvSpPr>
            <p:cNvPr id="159" name="Google Shape;159;p5"/>
            <p:cNvSpPr/>
            <p:nvPr/>
          </p:nvSpPr>
          <p:spPr>
            <a:xfrm>
              <a:off x="-30545" y="-31225"/>
              <a:ext cx="4350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-30545" y="-31225"/>
              <a:ext cx="291600" cy="463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-36750" y="-31225"/>
              <a:ext cx="1677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8702800" y="-31225"/>
            <a:ext cx="441205" cy="4634700"/>
            <a:chOff x="8702800" y="-31225"/>
            <a:chExt cx="441205" cy="4634700"/>
          </a:xfrm>
        </p:grpSpPr>
        <p:sp>
          <p:nvSpPr>
            <p:cNvPr id="163" name="Google Shape;163;p5"/>
            <p:cNvSpPr/>
            <p:nvPr/>
          </p:nvSpPr>
          <p:spPr>
            <a:xfrm flipH="1">
              <a:off x="8702800" y="-31225"/>
              <a:ext cx="4350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flipH="1">
              <a:off x="8846200" y="-31225"/>
              <a:ext cx="291600" cy="463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 flipH="1">
              <a:off x="8976305" y="-31225"/>
              <a:ext cx="167700" cy="463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5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-147800" y="-31224"/>
            <a:ext cx="6596098" cy="656741"/>
            <a:chOff x="-75662" y="-67050"/>
            <a:chExt cx="1752045" cy="783887"/>
          </a:xfrm>
        </p:grpSpPr>
        <p:sp>
          <p:nvSpPr>
            <p:cNvPr id="171" name="Google Shape;171;p5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720000" y="343575"/>
            <a:ext cx="2557575" cy="3833283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179" name="Google Shape;179;p6"/>
          <p:cNvSpPr/>
          <p:nvPr/>
        </p:nvSpPr>
        <p:spPr>
          <a:xfrm>
            <a:off x="1365225" y="1187750"/>
            <a:ext cx="6406200" cy="2769000"/>
          </a:xfrm>
          <a:prstGeom prst="roundRect">
            <a:avLst>
              <a:gd fmla="val 5655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1447258" y="1272442"/>
            <a:ext cx="6239400" cy="325500"/>
          </a:xfrm>
          <a:prstGeom prst="roundRect">
            <a:avLst>
              <a:gd fmla="val 2449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D308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81" name="Google Shape;181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2" name="Google Shape;182;p6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183" name="Google Shape;183;p6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6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187" name="Google Shape;187;p6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93" name="Google Shape;193;p6"/>
          <p:cNvGrpSpPr/>
          <p:nvPr/>
        </p:nvGrpSpPr>
        <p:grpSpPr>
          <a:xfrm>
            <a:off x="1043274" y="-37078"/>
            <a:ext cx="542504" cy="562201"/>
            <a:chOff x="1075249" y="-113178"/>
            <a:chExt cx="542504" cy="562201"/>
          </a:xfrm>
        </p:grpSpPr>
        <p:sp>
          <p:nvSpPr>
            <p:cNvPr id="194" name="Google Shape;194;p6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6"/>
          <p:cNvGrpSpPr/>
          <p:nvPr/>
        </p:nvGrpSpPr>
        <p:grpSpPr>
          <a:xfrm>
            <a:off x="-75675" y="-162425"/>
            <a:ext cx="9297613" cy="702419"/>
            <a:chOff x="-75662" y="-67050"/>
            <a:chExt cx="9297613" cy="1008933"/>
          </a:xfrm>
        </p:grpSpPr>
        <p:sp>
          <p:nvSpPr>
            <p:cNvPr id="199" name="Google Shape;199;p6"/>
            <p:cNvSpPr/>
            <p:nvPr/>
          </p:nvSpPr>
          <p:spPr>
            <a:xfrm>
              <a:off x="7469906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92" y="24337"/>
                    <a:pt x="27218" y="24337"/>
                  </a:cubicBezTo>
                  <a:cubicBezTo>
                    <a:pt x="42244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7503256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27" y="10216"/>
                    <a:pt x="13728" y="17693"/>
                    <a:pt x="26182" y="17693"/>
                  </a:cubicBezTo>
                  <a:cubicBezTo>
                    <a:pt x="38636" y="17693"/>
                    <a:pt x="49125" y="10216"/>
                    <a:pt x="52364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7612094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7843582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800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855160" y="-66664"/>
              <a:ext cx="1751658" cy="783501"/>
            </a:xfrm>
            <a:custGeom>
              <a:rect b="b" l="l" r="r" t="t"/>
              <a:pathLst>
                <a:path extrusionOk="0" h="24338" w="54412">
                  <a:moveTo>
                    <a:pt x="0" y="1"/>
                  </a:moveTo>
                  <a:cubicBezTo>
                    <a:pt x="0" y="13431"/>
                    <a:pt x="12180" y="24337"/>
                    <a:pt x="27206" y="24337"/>
                  </a:cubicBezTo>
                  <a:cubicBezTo>
                    <a:pt x="42232" y="24337"/>
                    <a:pt x="54412" y="13431"/>
                    <a:pt x="54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5888123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39" y="10216"/>
                    <a:pt x="13728" y="17693"/>
                    <a:pt x="26182" y="17693"/>
                  </a:cubicBezTo>
                  <a:cubicBezTo>
                    <a:pt x="38636" y="17693"/>
                    <a:pt x="49137" y="10216"/>
                    <a:pt x="5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997348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6228836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788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539438" y="-66664"/>
              <a:ext cx="1752077" cy="783501"/>
            </a:xfrm>
            <a:custGeom>
              <a:rect b="b" l="l" r="r" t="t"/>
              <a:pathLst>
                <a:path extrusionOk="0" h="24338" w="54425">
                  <a:moveTo>
                    <a:pt x="1" y="1"/>
                  </a:moveTo>
                  <a:cubicBezTo>
                    <a:pt x="1" y="13431"/>
                    <a:pt x="12181" y="24337"/>
                    <a:pt x="27207" y="24337"/>
                  </a:cubicBezTo>
                  <a:cubicBezTo>
                    <a:pt x="42232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572401" y="-67050"/>
              <a:ext cx="1685760" cy="569614"/>
            </a:xfrm>
            <a:custGeom>
              <a:rect b="b" l="l" r="r" t="t"/>
              <a:pathLst>
                <a:path extrusionOk="0" h="17694" w="52365">
                  <a:moveTo>
                    <a:pt x="1" y="1"/>
                  </a:moveTo>
                  <a:cubicBezTo>
                    <a:pt x="3239" y="10216"/>
                    <a:pt x="13729" y="17693"/>
                    <a:pt x="26183" y="17693"/>
                  </a:cubicBezTo>
                  <a:cubicBezTo>
                    <a:pt x="38637" y="17693"/>
                    <a:pt x="49138" y="10216"/>
                    <a:pt x="5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681659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1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913146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154187" y="-67050"/>
              <a:ext cx="2837930" cy="1008933"/>
            </a:xfrm>
            <a:custGeom>
              <a:rect b="b" l="l" r="r" t="t"/>
              <a:pathLst>
                <a:path extrusionOk="0" h="39423" w="88155">
                  <a:moveTo>
                    <a:pt x="1" y="1"/>
                  </a:moveTo>
                  <a:cubicBezTo>
                    <a:pt x="1" y="21777"/>
                    <a:pt x="19742" y="39422"/>
                    <a:pt x="44078" y="39422"/>
                  </a:cubicBezTo>
                  <a:cubicBezTo>
                    <a:pt x="68426" y="39422"/>
                    <a:pt x="88155" y="21777"/>
                    <a:pt x="8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236983" y="-67050"/>
              <a:ext cx="2672364" cy="668886"/>
            </a:xfrm>
            <a:custGeom>
              <a:rect b="b" l="l" r="r" t="t"/>
              <a:pathLst>
                <a:path extrusionOk="0" h="26136" w="83012">
                  <a:moveTo>
                    <a:pt x="1" y="1"/>
                  </a:moveTo>
                  <a:cubicBezTo>
                    <a:pt x="6109" y="15241"/>
                    <a:pt x="22384" y="26135"/>
                    <a:pt x="41506" y="26135"/>
                  </a:cubicBezTo>
                  <a:cubicBezTo>
                    <a:pt x="60639" y="26135"/>
                    <a:pt x="76915" y="15241"/>
                    <a:pt x="83011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348912" y="-67050"/>
              <a:ext cx="2448497" cy="498849"/>
            </a:xfrm>
            <a:custGeom>
              <a:rect b="b" l="l" r="r" t="t"/>
              <a:pathLst>
                <a:path extrusionOk="0" h="19492" w="76058">
                  <a:moveTo>
                    <a:pt x="0" y="1"/>
                  </a:moveTo>
                  <a:cubicBezTo>
                    <a:pt x="7656" y="11657"/>
                    <a:pt x="21825" y="19491"/>
                    <a:pt x="38029" y="19491"/>
                  </a:cubicBezTo>
                  <a:cubicBezTo>
                    <a:pt x="54233" y="19491"/>
                    <a:pt x="68402" y="11657"/>
                    <a:pt x="76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3525610" y="-67050"/>
              <a:ext cx="2095088" cy="328812"/>
            </a:xfrm>
            <a:custGeom>
              <a:rect b="b" l="l" r="r" t="t"/>
              <a:pathLst>
                <a:path extrusionOk="0" h="12848" w="65080">
                  <a:moveTo>
                    <a:pt x="0" y="1"/>
                  </a:moveTo>
                  <a:cubicBezTo>
                    <a:pt x="8061" y="7895"/>
                    <a:pt x="19657" y="12848"/>
                    <a:pt x="32540" y="12848"/>
                  </a:cubicBezTo>
                  <a:cubicBezTo>
                    <a:pt x="45434" y="12848"/>
                    <a:pt x="57019" y="7895"/>
                    <a:pt x="65080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3809600" y="-67050"/>
              <a:ext cx="1527083" cy="158494"/>
            </a:xfrm>
            <a:custGeom>
              <a:rect b="b" l="l" r="r" t="t"/>
              <a:pathLst>
                <a:path extrusionOk="0" h="6193" w="47436">
                  <a:moveTo>
                    <a:pt x="1" y="1"/>
                  </a:moveTo>
                  <a:cubicBezTo>
                    <a:pt x="6847" y="3930"/>
                    <a:pt x="14991" y="6192"/>
                    <a:pt x="23718" y="6192"/>
                  </a:cubicBezTo>
                  <a:cubicBezTo>
                    <a:pt x="32457" y="6192"/>
                    <a:pt x="40589" y="3930"/>
                    <a:pt x="47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6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/>
          <p:nvPr/>
        </p:nvSpPr>
        <p:spPr>
          <a:xfrm>
            <a:off x="1383773" y="1187750"/>
            <a:ext cx="3391200" cy="2761500"/>
          </a:xfrm>
          <a:prstGeom prst="roundRect">
            <a:avLst>
              <a:gd fmla="val 5655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"/>
          <p:cNvSpPr/>
          <p:nvPr/>
        </p:nvSpPr>
        <p:spPr>
          <a:xfrm flipH="1">
            <a:off x="5901600" y="343575"/>
            <a:ext cx="2557575" cy="3833283"/>
          </a:xfrm>
          <a:custGeom>
            <a:rect b="b" l="l" r="r" t="t"/>
            <a:pathLst>
              <a:path extrusionOk="0" h="163798" w="102303">
                <a:moveTo>
                  <a:pt x="18137" y="1133"/>
                </a:moveTo>
                <a:lnTo>
                  <a:pt x="0" y="163798"/>
                </a:lnTo>
                <a:lnTo>
                  <a:pt x="102303" y="163231"/>
                </a:lnTo>
                <a:lnTo>
                  <a:pt x="30606" y="0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224" name="Google Shape;224;p7"/>
          <p:cNvSpPr txBox="1"/>
          <p:nvPr>
            <p:ph idx="1" type="body"/>
          </p:nvPr>
        </p:nvSpPr>
        <p:spPr>
          <a:xfrm>
            <a:off x="1549906" y="1473625"/>
            <a:ext cx="3101400" cy="22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25" name="Google Shape;225;p7"/>
          <p:cNvSpPr txBox="1"/>
          <p:nvPr>
            <p:ph type="title"/>
          </p:nvPr>
        </p:nvSpPr>
        <p:spPr>
          <a:xfrm>
            <a:off x="1371600" y="540000"/>
            <a:ext cx="70524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p7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7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228" name="Google Shape;228;p7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232" name="Google Shape;232;p7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7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38" name="Google Shape;238;p7"/>
          <p:cNvGrpSpPr/>
          <p:nvPr/>
        </p:nvGrpSpPr>
        <p:grpSpPr>
          <a:xfrm flipH="1">
            <a:off x="7593397" y="-37078"/>
            <a:ext cx="542504" cy="562201"/>
            <a:chOff x="1075249" y="-113178"/>
            <a:chExt cx="542504" cy="562201"/>
          </a:xfrm>
        </p:grpSpPr>
        <p:sp>
          <p:nvSpPr>
            <p:cNvPr id="239" name="Google Shape;239;p7"/>
            <p:cNvSpPr/>
            <p:nvPr/>
          </p:nvSpPr>
          <p:spPr>
            <a:xfrm rot="-326343">
              <a:off x="1235387" y="-106154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 rot="-326343">
              <a:off x="1093576" y="-43590"/>
              <a:ext cx="505849" cy="410741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 rot="-326343">
              <a:off x="1143762" y="315586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 rot="-326343">
              <a:off x="1207486" y="349594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7"/>
          <p:cNvGrpSpPr/>
          <p:nvPr/>
        </p:nvGrpSpPr>
        <p:grpSpPr>
          <a:xfrm>
            <a:off x="-75675" y="-162425"/>
            <a:ext cx="9297613" cy="702419"/>
            <a:chOff x="-75662" y="-67050"/>
            <a:chExt cx="9297613" cy="1008933"/>
          </a:xfrm>
        </p:grpSpPr>
        <p:sp>
          <p:nvSpPr>
            <p:cNvPr id="244" name="Google Shape;244;p7"/>
            <p:cNvSpPr/>
            <p:nvPr/>
          </p:nvSpPr>
          <p:spPr>
            <a:xfrm>
              <a:off x="7469906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92" y="24337"/>
                    <a:pt x="27218" y="24337"/>
                  </a:cubicBezTo>
                  <a:cubicBezTo>
                    <a:pt x="42244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503256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27" y="10216"/>
                    <a:pt x="13728" y="17693"/>
                    <a:pt x="26182" y="17693"/>
                  </a:cubicBezTo>
                  <a:cubicBezTo>
                    <a:pt x="38636" y="17693"/>
                    <a:pt x="49125" y="10216"/>
                    <a:pt x="52364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12094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843582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800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5855160" y="-66664"/>
              <a:ext cx="1751658" cy="783501"/>
            </a:xfrm>
            <a:custGeom>
              <a:rect b="b" l="l" r="r" t="t"/>
              <a:pathLst>
                <a:path extrusionOk="0" h="24338" w="54412">
                  <a:moveTo>
                    <a:pt x="0" y="1"/>
                  </a:moveTo>
                  <a:cubicBezTo>
                    <a:pt x="0" y="13431"/>
                    <a:pt x="12180" y="24337"/>
                    <a:pt x="27206" y="24337"/>
                  </a:cubicBezTo>
                  <a:cubicBezTo>
                    <a:pt x="42232" y="24337"/>
                    <a:pt x="54412" y="13431"/>
                    <a:pt x="54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888123" y="-67050"/>
              <a:ext cx="1685728" cy="569614"/>
            </a:xfrm>
            <a:custGeom>
              <a:rect b="b" l="l" r="r" t="t"/>
              <a:pathLst>
                <a:path extrusionOk="0" h="17694" w="52364">
                  <a:moveTo>
                    <a:pt x="0" y="1"/>
                  </a:moveTo>
                  <a:cubicBezTo>
                    <a:pt x="3239" y="10216"/>
                    <a:pt x="13728" y="17693"/>
                    <a:pt x="26182" y="17693"/>
                  </a:cubicBezTo>
                  <a:cubicBezTo>
                    <a:pt x="38636" y="17693"/>
                    <a:pt x="49137" y="10216"/>
                    <a:pt x="5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5997348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1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2" y="6656"/>
                    <a:pt x="45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6228836" y="-67050"/>
              <a:ext cx="1004664" cy="141872"/>
            </a:xfrm>
            <a:custGeom>
              <a:rect b="b" l="l" r="r" t="t"/>
              <a:pathLst>
                <a:path extrusionOk="0" h="4407" w="31208">
                  <a:moveTo>
                    <a:pt x="1" y="1"/>
                  </a:moveTo>
                  <a:cubicBezTo>
                    <a:pt x="4418" y="2775"/>
                    <a:pt x="9788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539438" y="-66664"/>
              <a:ext cx="1752077" cy="783501"/>
            </a:xfrm>
            <a:custGeom>
              <a:rect b="b" l="l" r="r" t="t"/>
              <a:pathLst>
                <a:path extrusionOk="0" h="24338" w="54425">
                  <a:moveTo>
                    <a:pt x="1" y="1"/>
                  </a:moveTo>
                  <a:cubicBezTo>
                    <a:pt x="1" y="13431"/>
                    <a:pt x="12181" y="24337"/>
                    <a:pt x="27207" y="24337"/>
                  </a:cubicBezTo>
                  <a:cubicBezTo>
                    <a:pt x="42232" y="24337"/>
                    <a:pt x="54424" y="13431"/>
                    <a:pt x="5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572401" y="-67050"/>
              <a:ext cx="1685760" cy="569614"/>
            </a:xfrm>
            <a:custGeom>
              <a:rect b="b" l="l" r="r" t="t"/>
              <a:pathLst>
                <a:path extrusionOk="0" h="17694" w="52365">
                  <a:moveTo>
                    <a:pt x="1" y="1"/>
                  </a:moveTo>
                  <a:cubicBezTo>
                    <a:pt x="3239" y="10216"/>
                    <a:pt x="13729" y="17693"/>
                    <a:pt x="26183" y="17693"/>
                  </a:cubicBezTo>
                  <a:cubicBezTo>
                    <a:pt x="38637" y="17693"/>
                    <a:pt x="49138" y="10216"/>
                    <a:pt x="5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681659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789" y="11050"/>
                  </a:cubicBezTo>
                  <a:cubicBezTo>
                    <a:pt x="32338" y="11050"/>
                    <a:pt x="40731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913146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598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3154187" y="-67050"/>
              <a:ext cx="2837930" cy="1008933"/>
            </a:xfrm>
            <a:custGeom>
              <a:rect b="b" l="l" r="r" t="t"/>
              <a:pathLst>
                <a:path extrusionOk="0" h="39423" w="88155">
                  <a:moveTo>
                    <a:pt x="1" y="1"/>
                  </a:moveTo>
                  <a:cubicBezTo>
                    <a:pt x="1" y="21777"/>
                    <a:pt x="19742" y="39422"/>
                    <a:pt x="44078" y="39422"/>
                  </a:cubicBezTo>
                  <a:cubicBezTo>
                    <a:pt x="68426" y="39422"/>
                    <a:pt x="88155" y="21777"/>
                    <a:pt x="88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236983" y="-67050"/>
              <a:ext cx="2672364" cy="668886"/>
            </a:xfrm>
            <a:custGeom>
              <a:rect b="b" l="l" r="r" t="t"/>
              <a:pathLst>
                <a:path extrusionOk="0" h="26136" w="83012">
                  <a:moveTo>
                    <a:pt x="1" y="1"/>
                  </a:moveTo>
                  <a:cubicBezTo>
                    <a:pt x="6109" y="15241"/>
                    <a:pt x="22384" y="26135"/>
                    <a:pt x="41506" y="26135"/>
                  </a:cubicBezTo>
                  <a:cubicBezTo>
                    <a:pt x="60639" y="26135"/>
                    <a:pt x="76915" y="15241"/>
                    <a:pt x="83011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348912" y="-67050"/>
              <a:ext cx="2448497" cy="498849"/>
            </a:xfrm>
            <a:custGeom>
              <a:rect b="b" l="l" r="r" t="t"/>
              <a:pathLst>
                <a:path extrusionOk="0" h="19492" w="76058">
                  <a:moveTo>
                    <a:pt x="0" y="1"/>
                  </a:moveTo>
                  <a:cubicBezTo>
                    <a:pt x="7656" y="11657"/>
                    <a:pt x="21825" y="19491"/>
                    <a:pt x="38029" y="19491"/>
                  </a:cubicBezTo>
                  <a:cubicBezTo>
                    <a:pt x="54233" y="19491"/>
                    <a:pt x="68402" y="11657"/>
                    <a:pt x="76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3525610" y="-67050"/>
              <a:ext cx="2095088" cy="328812"/>
            </a:xfrm>
            <a:custGeom>
              <a:rect b="b" l="l" r="r" t="t"/>
              <a:pathLst>
                <a:path extrusionOk="0" h="12848" w="65080">
                  <a:moveTo>
                    <a:pt x="0" y="1"/>
                  </a:moveTo>
                  <a:cubicBezTo>
                    <a:pt x="8061" y="7895"/>
                    <a:pt x="19657" y="12848"/>
                    <a:pt x="32540" y="12848"/>
                  </a:cubicBezTo>
                  <a:cubicBezTo>
                    <a:pt x="45434" y="12848"/>
                    <a:pt x="57019" y="7895"/>
                    <a:pt x="65080" y="1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3809600" y="-67050"/>
              <a:ext cx="1527083" cy="158494"/>
            </a:xfrm>
            <a:custGeom>
              <a:rect b="b" l="l" r="r" t="t"/>
              <a:pathLst>
                <a:path extrusionOk="0" h="6193" w="47436">
                  <a:moveTo>
                    <a:pt x="1" y="1"/>
                  </a:moveTo>
                  <a:cubicBezTo>
                    <a:pt x="6847" y="3930"/>
                    <a:pt x="14991" y="6192"/>
                    <a:pt x="23718" y="6192"/>
                  </a:cubicBezTo>
                  <a:cubicBezTo>
                    <a:pt x="32457" y="6192"/>
                    <a:pt x="40589" y="3930"/>
                    <a:pt x="47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7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/>
          <p:nvPr/>
        </p:nvSpPr>
        <p:spPr>
          <a:xfrm>
            <a:off x="30075" y="178100"/>
            <a:ext cx="8702571" cy="3998885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sp>
        <p:nvSpPr>
          <p:cNvPr id="268" name="Google Shape;268;p8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270" name="Google Shape;270;p8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Google Shape;273;p8"/>
          <p:cNvSpPr txBox="1"/>
          <p:nvPr>
            <p:ph type="title"/>
          </p:nvPr>
        </p:nvSpPr>
        <p:spPr>
          <a:xfrm>
            <a:off x="720000" y="881901"/>
            <a:ext cx="41853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74" name="Google Shape;274;p8"/>
          <p:cNvGrpSpPr/>
          <p:nvPr/>
        </p:nvGrpSpPr>
        <p:grpSpPr>
          <a:xfrm>
            <a:off x="8247610" y="-127832"/>
            <a:ext cx="667780" cy="667824"/>
            <a:chOff x="8247610" y="-127832"/>
            <a:chExt cx="667780" cy="667824"/>
          </a:xfrm>
        </p:grpSpPr>
        <p:sp>
          <p:nvSpPr>
            <p:cNvPr id="275" name="Google Shape;275;p8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8"/>
          <p:cNvSpPr/>
          <p:nvPr/>
        </p:nvSpPr>
        <p:spPr>
          <a:xfrm flipH="1">
            <a:off x="8702795" y="-31225"/>
            <a:ext cx="435000" cy="5174700"/>
          </a:xfrm>
          <a:prstGeom prst="rect">
            <a:avLst/>
          </a:pr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"/>
          <p:cNvSpPr/>
          <p:nvPr/>
        </p:nvSpPr>
        <p:spPr>
          <a:xfrm flipH="1">
            <a:off x="8846195" y="-31225"/>
            <a:ext cx="291600" cy="5174700"/>
          </a:xfrm>
          <a:prstGeom prst="rect">
            <a:avLst/>
          </a:pr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"/>
          <p:cNvSpPr/>
          <p:nvPr/>
        </p:nvSpPr>
        <p:spPr>
          <a:xfrm flipH="1">
            <a:off x="8976300" y="-31225"/>
            <a:ext cx="167700" cy="5174700"/>
          </a:xfrm>
          <a:prstGeom prst="rect">
            <a:avLst/>
          </a:pr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/>
          <p:nvPr/>
        </p:nvSpPr>
        <p:spPr>
          <a:xfrm>
            <a:off x="1005577" y="-26818"/>
            <a:ext cx="21" cy="832633"/>
          </a:xfrm>
          <a:custGeom>
            <a:rect b="b" l="l" r="r" t="t"/>
            <a:pathLst>
              <a:path extrusionOk="0" h="40375" w="1">
                <a:moveTo>
                  <a:pt x="1" y="40374"/>
                </a:moveTo>
                <a:lnTo>
                  <a:pt x="1" y="0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"/>
          <p:cNvSpPr/>
          <p:nvPr/>
        </p:nvSpPr>
        <p:spPr>
          <a:xfrm>
            <a:off x="1005577" y="-26818"/>
            <a:ext cx="21" cy="832633"/>
          </a:xfrm>
          <a:custGeom>
            <a:rect b="b" l="l" r="r" t="t"/>
            <a:pathLst>
              <a:path extrusionOk="0" fill="none" h="40375" w="1">
                <a:moveTo>
                  <a:pt x="1" y="40374"/>
                </a:moveTo>
                <a:lnTo>
                  <a:pt x="1" y="0"/>
                </a:lnTo>
              </a:path>
            </a:pathLst>
          </a:custGeom>
          <a:solidFill>
            <a:schemeClr val="accent6"/>
          </a:solidFill>
          <a:ln cap="flat" cmpd="sng" w="177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"/>
          <p:cNvSpPr/>
          <p:nvPr/>
        </p:nvSpPr>
        <p:spPr>
          <a:xfrm>
            <a:off x="754086" y="724522"/>
            <a:ext cx="503002" cy="171641"/>
          </a:xfrm>
          <a:custGeom>
            <a:rect b="b" l="l" r="r" t="t"/>
            <a:pathLst>
              <a:path extrusionOk="0" h="8323" w="24385">
                <a:moveTo>
                  <a:pt x="3906" y="6418"/>
                </a:moveTo>
                <a:cubicBezTo>
                  <a:pt x="3906" y="6418"/>
                  <a:pt x="3049" y="3441"/>
                  <a:pt x="8454" y="3274"/>
                </a:cubicBezTo>
                <a:cubicBezTo>
                  <a:pt x="8454" y="3274"/>
                  <a:pt x="8002" y="0"/>
                  <a:pt x="12074" y="0"/>
                </a:cubicBezTo>
                <a:cubicBezTo>
                  <a:pt x="16134" y="0"/>
                  <a:pt x="16074" y="3274"/>
                  <a:pt x="16074" y="3274"/>
                </a:cubicBezTo>
                <a:cubicBezTo>
                  <a:pt x="16074" y="3274"/>
                  <a:pt x="19503" y="2548"/>
                  <a:pt x="19884" y="5977"/>
                </a:cubicBezTo>
                <a:cubicBezTo>
                  <a:pt x="19884" y="5977"/>
                  <a:pt x="24135" y="5596"/>
                  <a:pt x="24385" y="8323"/>
                </a:cubicBezTo>
                <a:lnTo>
                  <a:pt x="1" y="8323"/>
                </a:lnTo>
                <a:cubicBezTo>
                  <a:pt x="1" y="8323"/>
                  <a:pt x="1072" y="4763"/>
                  <a:pt x="3906" y="64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9"/>
          <p:cNvSpPr/>
          <p:nvPr/>
        </p:nvSpPr>
        <p:spPr>
          <a:xfrm>
            <a:off x="919127" y="1044934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9"/>
          <p:cNvSpPr/>
          <p:nvPr/>
        </p:nvSpPr>
        <p:spPr>
          <a:xfrm>
            <a:off x="1198630" y="477753"/>
            <a:ext cx="182244" cy="173848"/>
          </a:xfrm>
          <a:custGeom>
            <a:rect b="b" l="l" r="r" t="t"/>
            <a:pathLst>
              <a:path extrusionOk="0" h="8430" w="8835">
                <a:moveTo>
                  <a:pt x="7084" y="8025"/>
                </a:moveTo>
                <a:cubicBezTo>
                  <a:pt x="7132" y="8311"/>
                  <a:pt x="6965" y="8430"/>
                  <a:pt x="6703" y="8287"/>
                </a:cubicBezTo>
                <a:lnTo>
                  <a:pt x="4834" y="7275"/>
                </a:lnTo>
                <a:cubicBezTo>
                  <a:pt x="4572" y="7132"/>
                  <a:pt x="4144" y="7120"/>
                  <a:pt x="3882" y="7251"/>
                </a:cubicBezTo>
                <a:lnTo>
                  <a:pt x="1977" y="8216"/>
                </a:lnTo>
                <a:cubicBezTo>
                  <a:pt x="1715" y="8359"/>
                  <a:pt x="1548" y="8228"/>
                  <a:pt x="1608" y="7942"/>
                </a:cubicBezTo>
                <a:lnTo>
                  <a:pt x="2000" y="5834"/>
                </a:lnTo>
                <a:cubicBezTo>
                  <a:pt x="2048" y="5549"/>
                  <a:pt x="1929" y="5144"/>
                  <a:pt x="1715" y="4941"/>
                </a:cubicBezTo>
                <a:lnTo>
                  <a:pt x="215" y="3429"/>
                </a:lnTo>
                <a:cubicBezTo>
                  <a:pt x="0" y="3215"/>
                  <a:pt x="72" y="3013"/>
                  <a:pt x="369" y="2977"/>
                </a:cubicBezTo>
                <a:lnTo>
                  <a:pt x="2477" y="2703"/>
                </a:lnTo>
                <a:cubicBezTo>
                  <a:pt x="2774" y="2667"/>
                  <a:pt x="3120" y="2417"/>
                  <a:pt x="3251" y="2155"/>
                </a:cubicBezTo>
                <a:lnTo>
                  <a:pt x="4227" y="262"/>
                </a:lnTo>
                <a:cubicBezTo>
                  <a:pt x="4358" y="0"/>
                  <a:pt x="4572" y="0"/>
                  <a:pt x="4703" y="262"/>
                </a:cubicBezTo>
                <a:lnTo>
                  <a:pt x="5620" y="2191"/>
                </a:lnTo>
                <a:cubicBezTo>
                  <a:pt x="5739" y="2465"/>
                  <a:pt x="6084" y="2715"/>
                  <a:pt x="6370" y="2763"/>
                </a:cubicBezTo>
                <a:lnTo>
                  <a:pt x="8477" y="3096"/>
                </a:lnTo>
                <a:cubicBezTo>
                  <a:pt x="8763" y="3144"/>
                  <a:pt x="8835" y="3346"/>
                  <a:pt x="8620" y="3548"/>
                </a:cubicBezTo>
                <a:lnTo>
                  <a:pt x="7061" y="5013"/>
                </a:lnTo>
                <a:cubicBezTo>
                  <a:pt x="6858" y="5215"/>
                  <a:pt x="6715" y="5620"/>
                  <a:pt x="6763" y="59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"/>
          <p:cNvSpPr/>
          <p:nvPr/>
        </p:nvSpPr>
        <p:spPr>
          <a:xfrm>
            <a:off x="2198940" y="-100976"/>
            <a:ext cx="21" cy="817167"/>
          </a:xfrm>
          <a:custGeom>
            <a:rect b="b" l="l" r="r" t="t"/>
            <a:pathLst>
              <a:path extrusionOk="0" h="39625" w="1">
                <a:moveTo>
                  <a:pt x="0" y="39624"/>
                </a:moveTo>
                <a:lnTo>
                  <a:pt x="0" y="0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2198940" y="-100976"/>
            <a:ext cx="21" cy="817167"/>
          </a:xfrm>
          <a:custGeom>
            <a:rect b="b" l="l" r="r" t="t"/>
            <a:pathLst>
              <a:path extrusionOk="0" fill="none" h="39625" w="1">
                <a:moveTo>
                  <a:pt x="0" y="39624"/>
                </a:moveTo>
                <a:lnTo>
                  <a:pt x="0" y="0"/>
                </a:lnTo>
              </a:path>
            </a:pathLst>
          </a:custGeom>
          <a:solidFill>
            <a:schemeClr val="accent6"/>
          </a:solidFill>
          <a:ln cap="flat" cmpd="sng" w="177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9"/>
          <p:cNvSpPr/>
          <p:nvPr/>
        </p:nvSpPr>
        <p:spPr>
          <a:xfrm>
            <a:off x="1797136" y="-26818"/>
            <a:ext cx="21" cy="509747"/>
          </a:xfrm>
          <a:custGeom>
            <a:rect b="b" l="l" r="r" t="t"/>
            <a:pathLst>
              <a:path extrusionOk="0" h="24718" w="1">
                <a:moveTo>
                  <a:pt x="1" y="24717"/>
                </a:moveTo>
                <a:lnTo>
                  <a:pt x="1" y="0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9"/>
          <p:cNvSpPr/>
          <p:nvPr/>
        </p:nvSpPr>
        <p:spPr>
          <a:xfrm>
            <a:off x="1797136" y="-26818"/>
            <a:ext cx="21" cy="509747"/>
          </a:xfrm>
          <a:custGeom>
            <a:rect b="b" l="l" r="r" t="t"/>
            <a:pathLst>
              <a:path extrusionOk="0" fill="none" h="24718" w="1">
                <a:moveTo>
                  <a:pt x="1" y="24717"/>
                </a:moveTo>
                <a:lnTo>
                  <a:pt x="1" y="0"/>
                </a:lnTo>
              </a:path>
            </a:pathLst>
          </a:custGeom>
          <a:solidFill>
            <a:schemeClr val="accent6"/>
          </a:solidFill>
          <a:ln cap="flat" cmpd="sng" w="327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9"/>
          <p:cNvSpPr/>
          <p:nvPr/>
        </p:nvSpPr>
        <p:spPr>
          <a:xfrm>
            <a:off x="1581275" y="-26822"/>
            <a:ext cx="21" cy="734645"/>
          </a:xfrm>
          <a:custGeom>
            <a:rect b="b" l="l" r="r" t="t"/>
            <a:pathLst>
              <a:path extrusionOk="0" h="27838" w="1">
                <a:moveTo>
                  <a:pt x="0" y="27838"/>
                </a:moveTo>
                <a:lnTo>
                  <a:pt x="0" y="1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1289741" y="-5700"/>
            <a:ext cx="21" cy="494775"/>
          </a:xfrm>
          <a:custGeom>
            <a:rect b="b" l="l" r="r" t="t"/>
            <a:pathLst>
              <a:path extrusionOk="0" h="23992" w="1">
                <a:moveTo>
                  <a:pt x="0" y="23991"/>
                </a:moveTo>
                <a:lnTo>
                  <a:pt x="0" y="0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1289741" y="-5700"/>
            <a:ext cx="21" cy="494775"/>
          </a:xfrm>
          <a:custGeom>
            <a:rect b="b" l="l" r="r" t="t"/>
            <a:pathLst>
              <a:path extrusionOk="0" fill="none" h="23992" w="1">
                <a:moveTo>
                  <a:pt x="0" y="23991"/>
                </a:moveTo>
                <a:lnTo>
                  <a:pt x="0" y="0"/>
                </a:lnTo>
              </a:path>
            </a:pathLst>
          </a:custGeom>
          <a:solidFill>
            <a:schemeClr val="accent6"/>
          </a:solidFill>
          <a:ln cap="flat" cmpd="sng" w="297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9"/>
          <p:cNvSpPr/>
          <p:nvPr/>
        </p:nvSpPr>
        <p:spPr>
          <a:xfrm>
            <a:off x="900879" y="-30027"/>
            <a:ext cx="21" cy="607656"/>
          </a:xfrm>
          <a:custGeom>
            <a:rect b="b" l="l" r="r" t="t"/>
            <a:pathLst>
              <a:path extrusionOk="0" h="25599" w="1">
                <a:moveTo>
                  <a:pt x="1" y="25599"/>
                </a:moveTo>
                <a:lnTo>
                  <a:pt x="1" y="0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1934928" y="87349"/>
            <a:ext cx="21" cy="832386"/>
          </a:xfrm>
          <a:custGeom>
            <a:rect b="b" l="l" r="r" t="t"/>
            <a:pathLst>
              <a:path extrusionOk="0" h="40363" w="1">
                <a:moveTo>
                  <a:pt x="0" y="40363"/>
                </a:moveTo>
                <a:lnTo>
                  <a:pt x="0" y="1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"/>
          <p:cNvSpPr/>
          <p:nvPr/>
        </p:nvSpPr>
        <p:spPr>
          <a:xfrm>
            <a:off x="608188" y="532425"/>
            <a:ext cx="386700" cy="627300"/>
          </a:xfrm>
          <a:prstGeom prst="moon">
            <a:avLst>
              <a:gd fmla="val 5847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1934928" y="87349"/>
            <a:ext cx="21" cy="832386"/>
          </a:xfrm>
          <a:custGeom>
            <a:rect b="b" l="l" r="r" t="t"/>
            <a:pathLst>
              <a:path extrusionOk="0" fill="none" h="40363" w="1">
                <a:moveTo>
                  <a:pt x="0" y="40363"/>
                </a:moveTo>
                <a:lnTo>
                  <a:pt x="0" y="1"/>
                </a:lnTo>
              </a:path>
            </a:pathLst>
          </a:custGeom>
          <a:solidFill>
            <a:schemeClr val="accent6"/>
          </a:solidFill>
          <a:ln cap="flat" cmpd="sng" w="177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680652" y="-55070"/>
            <a:ext cx="21" cy="1043560"/>
          </a:xfrm>
          <a:custGeom>
            <a:rect b="b" l="l" r="r" t="t"/>
            <a:pathLst>
              <a:path extrusionOk="0" h="50603" w="1">
                <a:moveTo>
                  <a:pt x="1" y="50602"/>
                </a:moveTo>
                <a:lnTo>
                  <a:pt x="1" y="1"/>
                </a:lnTo>
              </a:path>
            </a:pathLst>
          </a:cu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680652" y="-55070"/>
            <a:ext cx="21" cy="1043560"/>
          </a:xfrm>
          <a:custGeom>
            <a:rect b="b" l="l" r="r" t="t"/>
            <a:pathLst>
              <a:path extrusionOk="0" fill="none" h="50603" w="1">
                <a:moveTo>
                  <a:pt x="1" y="50602"/>
                </a:moveTo>
                <a:lnTo>
                  <a:pt x="1" y="1"/>
                </a:lnTo>
              </a:path>
            </a:pathLst>
          </a:custGeom>
          <a:solidFill>
            <a:schemeClr val="accent6"/>
          </a:solidFill>
          <a:ln cap="flat" cmpd="sng" w="177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419838" y="966033"/>
            <a:ext cx="624807" cy="275001"/>
          </a:xfrm>
          <a:custGeom>
            <a:rect b="b" l="l" r="r" t="t"/>
            <a:pathLst>
              <a:path extrusionOk="0" h="13335" w="30290">
                <a:moveTo>
                  <a:pt x="8323" y="5453"/>
                </a:moveTo>
                <a:cubicBezTo>
                  <a:pt x="8323" y="5453"/>
                  <a:pt x="6156" y="0"/>
                  <a:pt x="11752" y="0"/>
                </a:cubicBezTo>
                <a:cubicBezTo>
                  <a:pt x="17336" y="0"/>
                  <a:pt x="18158" y="1905"/>
                  <a:pt x="17336" y="5453"/>
                </a:cubicBezTo>
                <a:cubicBezTo>
                  <a:pt x="17336" y="5453"/>
                  <a:pt x="22991" y="4191"/>
                  <a:pt x="23944" y="8501"/>
                </a:cubicBezTo>
                <a:cubicBezTo>
                  <a:pt x="23944" y="8501"/>
                  <a:pt x="30290" y="8001"/>
                  <a:pt x="30290" y="13335"/>
                </a:cubicBezTo>
                <a:lnTo>
                  <a:pt x="1394" y="13335"/>
                </a:lnTo>
                <a:cubicBezTo>
                  <a:pt x="1394" y="13335"/>
                  <a:pt x="1" y="10096"/>
                  <a:pt x="4001" y="9715"/>
                </a:cubicBezTo>
                <a:cubicBezTo>
                  <a:pt x="4001" y="9715"/>
                  <a:pt x="2918" y="5834"/>
                  <a:pt x="8323" y="54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1836679" y="716170"/>
            <a:ext cx="727470" cy="320206"/>
          </a:xfrm>
          <a:custGeom>
            <a:rect b="b" l="l" r="r" t="t"/>
            <a:pathLst>
              <a:path extrusionOk="0" h="15527" w="35267">
                <a:moveTo>
                  <a:pt x="144" y="15526"/>
                </a:moveTo>
                <a:lnTo>
                  <a:pt x="33041" y="15526"/>
                </a:lnTo>
                <a:cubicBezTo>
                  <a:pt x="33041" y="15526"/>
                  <a:pt x="35267" y="9894"/>
                  <a:pt x="27385" y="10049"/>
                </a:cubicBezTo>
                <a:cubicBezTo>
                  <a:pt x="27385" y="10049"/>
                  <a:pt x="28873" y="4489"/>
                  <a:pt x="23218" y="4739"/>
                </a:cubicBezTo>
                <a:cubicBezTo>
                  <a:pt x="23218" y="4739"/>
                  <a:pt x="23135" y="0"/>
                  <a:pt x="17562" y="0"/>
                </a:cubicBezTo>
                <a:cubicBezTo>
                  <a:pt x="11978" y="0"/>
                  <a:pt x="11157" y="5203"/>
                  <a:pt x="11157" y="5203"/>
                </a:cubicBezTo>
                <a:cubicBezTo>
                  <a:pt x="11157" y="5203"/>
                  <a:pt x="7442" y="4168"/>
                  <a:pt x="6394" y="7442"/>
                </a:cubicBezTo>
                <a:cubicBezTo>
                  <a:pt x="6394" y="7442"/>
                  <a:pt x="1489" y="6692"/>
                  <a:pt x="1406" y="12276"/>
                </a:cubicBezTo>
                <a:cubicBezTo>
                  <a:pt x="1406" y="12276"/>
                  <a:pt x="1" y="11466"/>
                  <a:pt x="144" y="155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668937" y="953844"/>
            <a:ext cx="365231" cy="164774"/>
          </a:xfrm>
          <a:custGeom>
            <a:rect b="b" l="l" r="r" t="t"/>
            <a:pathLst>
              <a:path extrusionOk="0" h="7990" w="17706">
                <a:moveTo>
                  <a:pt x="644" y="7990"/>
                </a:moveTo>
                <a:lnTo>
                  <a:pt x="17217" y="7990"/>
                </a:lnTo>
                <a:cubicBezTo>
                  <a:pt x="17217" y="7990"/>
                  <a:pt x="17705" y="5311"/>
                  <a:pt x="14729" y="4715"/>
                </a:cubicBezTo>
                <a:cubicBezTo>
                  <a:pt x="14729" y="4715"/>
                  <a:pt x="15205" y="2096"/>
                  <a:pt x="13264" y="1763"/>
                </a:cubicBezTo>
                <a:cubicBezTo>
                  <a:pt x="13264" y="1763"/>
                  <a:pt x="12836" y="1"/>
                  <a:pt x="10073" y="1"/>
                </a:cubicBezTo>
                <a:cubicBezTo>
                  <a:pt x="7299" y="12"/>
                  <a:pt x="6121" y="1048"/>
                  <a:pt x="5906" y="2834"/>
                </a:cubicBezTo>
                <a:cubicBezTo>
                  <a:pt x="5906" y="2834"/>
                  <a:pt x="2811" y="2156"/>
                  <a:pt x="2549" y="5251"/>
                </a:cubicBezTo>
                <a:cubicBezTo>
                  <a:pt x="2549" y="5251"/>
                  <a:pt x="1" y="4549"/>
                  <a:pt x="644" y="79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1467550" y="577604"/>
            <a:ext cx="227439" cy="217320"/>
          </a:xfrm>
          <a:custGeom>
            <a:rect b="b" l="l" r="r" t="t"/>
            <a:pathLst>
              <a:path extrusionOk="0" h="10538" w="11026">
                <a:moveTo>
                  <a:pt x="8859" y="10026"/>
                </a:moveTo>
                <a:cubicBezTo>
                  <a:pt x="8906" y="10395"/>
                  <a:pt x="8692" y="10538"/>
                  <a:pt x="8371" y="10371"/>
                </a:cubicBezTo>
                <a:lnTo>
                  <a:pt x="6025" y="9085"/>
                </a:lnTo>
                <a:cubicBezTo>
                  <a:pt x="5704" y="8919"/>
                  <a:pt x="5180" y="8907"/>
                  <a:pt x="4846" y="9073"/>
                </a:cubicBezTo>
                <a:lnTo>
                  <a:pt x="2465" y="10276"/>
                </a:lnTo>
                <a:cubicBezTo>
                  <a:pt x="2144" y="10443"/>
                  <a:pt x="1929" y="10288"/>
                  <a:pt x="2001" y="9919"/>
                </a:cubicBezTo>
                <a:lnTo>
                  <a:pt x="2489" y="7299"/>
                </a:lnTo>
                <a:cubicBezTo>
                  <a:pt x="2560" y="6942"/>
                  <a:pt x="2406" y="6430"/>
                  <a:pt x="2144" y="6168"/>
                </a:cubicBezTo>
                <a:lnTo>
                  <a:pt x="263" y="4287"/>
                </a:lnTo>
                <a:cubicBezTo>
                  <a:pt x="1" y="4025"/>
                  <a:pt x="84" y="3775"/>
                  <a:pt x="453" y="3727"/>
                </a:cubicBezTo>
                <a:lnTo>
                  <a:pt x="3096" y="3382"/>
                </a:lnTo>
                <a:cubicBezTo>
                  <a:pt x="3465" y="3335"/>
                  <a:pt x="3894" y="3025"/>
                  <a:pt x="4061" y="2704"/>
                </a:cubicBezTo>
                <a:lnTo>
                  <a:pt x="5275" y="322"/>
                </a:lnTo>
                <a:cubicBezTo>
                  <a:pt x="5442" y="1"/>
                  <a:pt x="5716" y="1"/>
                  <a:pt x="5870" y="334"/>
                </a:cubicBezTo>
                <a:lnTo>
                  <a:pt x="7013" y="2751"/>
                </a:lnTo>
                <a:cubicBezTo>
                  <a:pt x="7168" y="3073"/>
                  <a:pt x="7597" y="3394"/>
                  <a:pt x="7954" y="3454"/>
                </a:cubicBezTo>
                <a:lnTo>
                  <a:pt x="10585" y="3882"/>
                </a:lnTo>
                <a:cubicBezTo>
                  <a:pt x="10954" y="3942"/>
                  <a:pt x="11026" y="4192"/>
                  <a:pt x="10764" y="4442"/>
                </a:cubicBezTo>
                <a:lnTo>
                  <a:pt x="8823" y="6275"/>
                </a:lnTo>
                <a:cubicBezTo>
                  <a:pt x="8561" y="6525"/>
                  <a:pt x="8383" y="7025"/>
                  <a:pt x="8442" y="7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1717576" y="373898"/>
            <a:ext cx="159162" cy="152235"/>
          </a:xfrm>
          <a:custGeom>
            <a:rect b="b" l="l" r="r" t="t"/>
            <a:pathLst>
              <a:path extrusionOk="0" h="7382" w="7716">
                <a:moveTo>
                  <a:pt x="6191" y="7013"/>
                </a:moveTo>
                <a:cubicBezTo>
                  <a:pt x="6239" y="7275"/>
                  <a:pt x="6084" y="7382"/>
                  <a:pt x="5858" y="7251"/>
                </a:cubicBezTo>
                <a:lnTo>
                  <a:pt x="4215" y="6358"/>
                </a:lnTo>
                <a:cubicBezTo>
                  <a:pt x="3989" y="6239"/>
                  <a:pt x="3620" y="6227"/>
                  <a:pt x="3393" y="6346"/>
                </a:cubicBezTo>
                <a:lnTo>
                  <a:pt x="1727" y="7191"/>
                </a:lnTo>
                <a:cubicBezTo>
                  <a:pt x="1500" y="7310"/>
                  <a:pt x="1346" y="7191"/>
                  <a:pt x="1393" y="6941"/>
                </a:cubicBezTo>
                <a:lnTo>
                  <a:pt x="1738" y="5108"/>
                </a:lnTo>
                <a:cubicBezTo>
                  <a:pt x="1786" y="4858"/>
                  <a:pt x="1679" y="4501"/>
                  <a:pt x="1500" y="4322"/>
                </a:cubicBezTo>
                <a:lnTo>
                  <a:pt x="179" y="3000"/>
                </a:lnTo>
                <a:cubicBezTo>
                  <a:pt x="0" y="2810"/>
                  <a:pt x="60" y="2643"/>
                  <a:pt x="310" y="2608"/>
                </a:cubicBezTo>
                <a:lnTo>
                  <a:pt x="2167" y="2369"/>
                </a:lnTo>
                <a:cubicBezTo>
                  <a:pt x="2417" y="2334"/>
                  <a:pt x="2727" y="2119"/>
                  <a:pt x="2846" y="1893"/>
                </a:cubicBezTo>
                <a:lnTo>
                  <a:pt x="3691" y="226"/>
                </a:lnTo>
                <a:cubicBezTo>
                  <a:pt x="3810" y="0"/>
                  <a:pt x="3989" y="0"/>
                  <a:pt x="4108" y="238"/>
                </a:cubicBezTo>
                <a:lnTo>
                  <a:pt x="4906" y="1917"/>
                </a:lnTo>
                <a:cubicBezTo>
                  <a:pt x="5013" y="2155"/>
                  <a:pt x="5310" y="2369"/>
                  <a:pt x="5572" y="2417"/>
                </a:cubicBezTo>
                <a:lnTo>
                  <a:pt x="7406" y="2715"/>
                </a:lnTo>
                <a:cubicBezTo>
                  <a:pt x="7668" y="2750"/>
                  <a:pt x="7715" y="2929"/>
                  <a:pt x="7537" y="3108"/>
                </a:cubicBezTo>
                <a:lnTo>
                  <a:pt x="6179" y="4393"/>
                </a:lnTo>
                <a:cubicBezTo>
                  <a:pt x="5989" y="4560"/>
                  <a:pt x="5870" y="4917"/>
                  <a:pt x="5906" y="51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293778" y="185350"/>
            <a:ext cx="8273525" cy="3991508"/>
          </a:xfrm>
          <a:custGeom>
            <a:rect b="b" l="l" r="r" t="t"/>
            <a:pathLst>
              <a:path extrusionOk="0" h="134112" w="284607">
                <a:moveTo>
                  <a:pt x="273939" y="0"/>
                </a:moveTo>
                <a:lnTo>
                  <a:pt x="0" y="134112"/>
                </a:lnTo>
                <a:lnTo>
                  <a:pt x="266700" y="134112"/>
                </a:lnTo>
                <a:lnTo>
                  <a:pt x="284607" y="8763"/>
                </a:lnTo>
                <a:close/>
              </a:path>
            </a:pathLst>
          </a:custGeom>
          <a:gradFill>
            <a:gsLst>
              <a:gs pos="0">
                <a:srgbClr val="FFF6DB">
                  <a:alpha val="1960"/>
                </a:srgbClr>
              </a:gs>
              <a:gs pos="100000">
                <a:srgbClr val="FAD25C">
                  <a:alpha val="29411"/>
                </a:srgbClr>
              </a:gs>
            </a:gsLst>
            <a:lin ang="18900044" scaled="0"/>
          </a:gradFill>
          <a:ln>
            <a:noFill/>
          </a:ln>
        </p:spPr>
      </p:sp>
      <p:grpSp>
        <p:nvGrpSpPr>
          <p:cNvPr id="311" name="Google Shape;311;p9"/>
          <p:cNvGrpSpPr/>
          <p:nvPr/>
        </p:nvGrpSpPr>
        <p:grpSpPr>
          <a:xfrm rot="1252032">
            <a:off x="7649303" y="201179"/>
            <a:ext cx="667774" cy="667818"/>
            <a:chOff x="8247610" y="-127832"/>
            <a:chExt cx="667780" cy="667824"/>
          </a:xfrm>
        </p:grpSpPr>
        <p:sp>
          <p:nvSpPr>
            <p:cNvPr id="312" name="Google Shape;312;p9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9"/>
          <p:cNvGrpSpPr/>
          <p:nvPr/>
        </p:nvGrpSpPr>
        <p:grpSpPr>
          <a:xfrm rot="-1028034">
            <a:off x="8011681" y="332226"/>
            <a:ext cx="667767" cy="667811"/>
            <a:chOff x="8247610" y="-127832"/>
            <a:chExt cx="667780" cy="667824"/>
          </a:xfrm>
        </p:grpSpPr>
        <p:sp>
          <p:nvSpPr>
            <p:cNvPr id="317" name="Google Shape;317;p9"/>
            <p:cNvSpPr/>
            <p:nvPr/>
          </p:nvSpPr>
          <p:spPr>
            <a:xfrm rot="2373635">
              <a:off x="8634689" y="-39903"/>
              <a:ext cx="154012" cy="122309"/>
            </a:xfrm>
            <a:custGeom>
              <a:rect b="b" l="l" r="r" t="t"/>
              <a:pathLst>
                <a:path extrusionOk="0" h="1929" w="2429">
                  <a:moveTo>
                    <a:pt x="250" y="1929"/>
                  </a:moveTo>
                  <a:lnTo>
                    <a:pt x="0" y="464"/>
                  </a:lnTo>
                  <a:cubicBezTo>
                    <a:pt x="0" y="464"/>
                    <a:pt x="1215" y="0"/>
                    <a:pt x="2429" y="464"/>
                  </a:cubicBezTo>
                  <a:lnTo>
                    <a:pt x="2179" y="1929"/>
                  </a:ln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2373635">
              <a:off x="8336675" y="-13786"/>
              <a:ext cx="505848" cy="410740"/>
            </a:xfrm>
            <a:custGeom>
              <a:rect b="b" l="l" r="r" t="t"/>
              <a:pathLst>
                <a:path extrusionOk="0" h="6478" w="7978">
                  <a:moveTo>
                    <a:pt x="0" y="834"/>
                  </a:moveTo>
                  <a:lnTo>
                    <a:pt x="476" y="6478"/>
                  </a:lnTo>
                  <a:cubicBezTo>
                    <a:pt x="2703" y="5787"/>
                    <a:pt x="4977" y="5811"/>
                    <a:pt x="7513" y="6478"/>
                  </a:cubicBezTo>
                  <a:lnTo>
                    <a:pt x="7977" y="834"/>
                  </a:lnTo>
                  <a:cubicBezTo>
                    <a:pt x="5703" y="1"/>
                    <a:pt x="2429" y="1"/>
                    <a:pt x="0" y="834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2373635">
              <a:off x="8232351" y="298251"/>
              <a:ext cx="446184" cy="112545"/>
            </a:xfrm>
            <a:custGeom>
              <a:rect b="b" l="l" r="r" t="t"/>
              <a:pathLst>
                <a:path extrusionOk="0" h="1775" w="7037">
                  <a:moveTo>
                    <a:pt x="0" y="798"/>
                  </a:moveTo>
                  <a:lnTo>
                    <a:pt x="1048" y="1655"/>
                  </a:lnTo>
                  <a:lnTo>
                    <a:pt x="5692" y="1774"/>
                  </a:lnTo>
                  <a:lnTo>
                    <a:pt x="7037" y="798"/>
                  </a:lnTo>
                  <a:cubicBezTo>
                    <a:pt x="4656" y="84"/>
                    <a:pt x="2513" y="0"/>
                    <a:pt x="0" y="79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2373635">
              <a:off x="8287962" y="329163"/>
              <a:ext cx="319373" cy="67210"/>
            </a:xfrm>
            <a:custGeom>
              <a:rect b="b" l="l" r="r" t="t"/>
              <a:pathLst>
                <a:path extrusionOk="0" h="1060" w="5037">
                  <a:moveTo>
                    <a:pt x="5037" y="524"/>
                  </a:moveTo>
                  <a:cubicBezTo>
                    <a:pt x="5037" y="822"/>
                    <a:pt x="3906" y="1060"/>
                    <a:pt x="2525" y="1060"/>
                  </a:cubicBezTo>
                  <a:cubicBezTo>
                    <a:pt x="1132" y="1060"/>
                    <a:pt x="1" y="822"/>
                    <a:pt x="1" y="524"/>
                  </a:cubicBezTo>
                  <a:cubicBezTo>
                    <a:pt x="1" y="238"/>
                    <a:pt x="1132" y="0"/>
                    <a:pt x="2525" y="0"/>
                  </a:cubicBezTo>
                  <a:cubicBezTo>
                    <a:pt x="3906" y="0"/>
                    <a:pt x="5037" y="238"/>
                    <a:pt x="5037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9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9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323" name="Google Shape;323;p9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9"/>
          <p:cNvSpPr/>
          <p:nvPr/>
        </p:nvSpPr>
        <p:spPr>
          <a:xfrm flipH="1">
            <a:off x="8702795" y="-31225"/>
            <a:ext cx="435000" cy="5174700"/>
          </a:xfrm>
          <a:prstGeom prst="rect">
            <a:avLst/>
          </a:pr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"/>
          <p:cNvSpPr/>
          <p:nvPr/>
        </p:nvSpPr>
        <p:spPr>
          <a:xfrm flipH="1">
            <a:off x="8846195" y="-31225"/>
            <a:ext cx="291600" cy="5174700"/>
          </a:xfrm>
          <a:prstGeom prst="rect">
            <a:avLst/>
          </a:pr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9"/>
          <p:cNvSpPr/>
          <p:nvPr/>
        </p:nvSpPr>
        <p:spPr>
          <a:xfrm flipH="1">
            <a:off x="8976300" y="-31225"/>
            <a:ext cx="167700" cy="5174700"/>
          </a:xfrm>
          <a:prstGeom prst="rect">
            <a:avLst/>
          </a:pr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9"/>
          <p:cNvSpPr txBox="1"/>
          <p:nvPr>
            <p:ph type="title"/>
          </p:nvPr>
        </p:nvSpPr>
        <p:spPr>
          <a:xfrm>
            <a:off x="1443425" y="1277550"/>
            <a:ext cx="2723700" cy="7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0" name="Google Shape;330;p9"/>
          <p:cNvSpPr txBox="1"/>
          <p:nvPr>
            <p:ph idx="1" type="subTitle"/>
          </p:nvPr>
        </p:nvSpPr>
        <p:spPr>
          <a:xfrm>
            <a:off x="1443425" y="2096525"/>
            <a:ext cx="2696400" cy="17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9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4" name="Google Shape;334;p9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35" name="Google Shape;335;p9"/>
          <p:cNvGrpSpPr/>
          <p:nvPr/>
        </p:nvGrpSpPr>
        <p:grpSpPr>
          <a:xfrm>
            <a:off x="1717578" y="-116749"/>
            <a:ext cx="6134083" cy="656741"/>
            <a:chOff x="-75662" y="-67050"/>
            <a:chExt cx="1752045" cy="783887"/>
          </a:xfrm>
        </p:grpSpPr>
        <p:sp>
          <p:nvSpPr>
            <p:cNvPr id="336" name="Google Shape;336;p9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9"/>
          <p:cNvGrpSpPr/>
          <p:nvPr/>
        </p:nvGrpSpPr>
        <p:grpSpPr>
          <a:xfrm rot="1464886">
            <a:off x="7211862" y="-345521"/>
            <a:ext cx="2134215" cy="954875"/>
            <a:chOff x="-75662" y="-67050"/>
            <a:chExt cx="1752045" cy="783887"/>
          </a:xfrm>
        </p:grpSpPr>
        <p:sp>
          <p:nvSpPr>
            <p:cNvPr id="341" name="Google Shape;341;p9"/>
            <p:cNvSpPr/>
            <p:nvPr/>
          </p:nvSpPr>
          <p:spPr>
            <a:xfrm>
              <a:off x="-75662" y="-66664"/>
              <a:ext cx="1752045" cy="783501"/>
            </a:xfrm>
            <a:custGeom>
              <a:rect b="b" l="l" r="r" t="t"/>
              <a:pathLst>
                <a:path extrusionOk="0" h="24338" w="54424">
                  <a:moveTo>
                    <a:pt x="0" y="1"/>
                  </a:moveTo>
                  <a:cubicBezTo>
                    <a:pt x="0" y="13431"/>
                    <a:pt x="12180" y="24337"/>
                    <a:pt x="27218" y="24337"/>
                  </a:cubicBezTo>
                  <a:cubicBezTo>
                    <a:pt x="42243" y="24337"/>
                    <a:pt x="54423" y="13431"/>
                    <a:pt x="54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-42731" y="-67050"/>
              <a:ext cx="1686147" cy="569614"/>
            </a:xfrm>
            <a:custGeom>
              <a:rect b="b" l="l" r="r" t="t"/>
              <a:pathLst>
                <a:path extrusionOk="0" h="17694" w="52377">
                  <a:moveTo>
                    <a:pt x="1" y="1"/>
                  </a:moveTo>
                  <a:cubicBezTo>
                    <a:pt x="3239" y="10216"/>
                    <a:pt x="13741" y="17693"/>
                    <a:pt x="26195" y="17693"/>
                  </a:cubicBezTo>
                  <a:cubicBezTo>
                    <a:pt x="38637" y="17693"/>
                    <a:pt x="49138" y="10216"/>
                    <a:pt x="5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66526" y="-67050"/>
              <a:ext cx="1467656" cy="355727"/>
            </a:xfrm>
            <a:custGeom>
              <a:rect b="b" l="l" r="r" t="t"/>
              <a:pathLst>
                <a:path extrusionOk="0" h="11050" w="45590">
                  <a:moveTo>
                    <a:pt x="0" y="1"/>
                  </a:moveTo>
                  <a:cubicBezTo>
                    <a:pt x="4858" y="6656"/>
                    <a:pt x="13252" y="11050"/>
                    <a:pt x="22801" y="11050"/>
                  </a:cubicBezTo>
                  <a:cubicBezTo>
                    <a:pt x="32338" y="11050"/>
                    <a:pt x="40732" y="6656"/>
                    <a:pt x="4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98014" y="-67050"/>
              <a:ext cx="1004631" cy="141872"/>
            </a:xfrm>
            <a:custGeom>
              <a:rect b="b" l="l" r="r" t="t"/>
              <a:pathLst>
                <a:path extrusionOk="0" h="4407" w="31207">
                  <a:moveTo>
                    <a:pt x="1" y="1"/>
                  </a:moveTo>
                  <a:cubicBezTo>
                    <a:pt x="4418" y="2775"/>
                    <a:pt x="9799" y="4406"/>
                    <a:pt x="15610" y="4406"/>
                  </a:cubicBezTo>
                  <a:cubicBezTo>
                    <a:pt x="21408" y="4406"/>
                    <a:pt x="26790" y="2775"/>
                    <a:pt x="3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"/>
          <p:cNvSpPr/>
          <p:nvPr/>
        </p:nvSpPr>
        <p:spPr>
          <a:xfrm>
            <a:off x="0" y="4176854"/>
            <a:ext cx="9144105" cy="966657"/>
          </a:xfrm>
          <a:custGeom>
            <a:rect b="b" l="l" r="r" t="t"/>
            <a:pathLst>
              <a:path extrusionOk="0" h="23123" w="288822">
                <a:moveTo>
                  <a:pt x="0" y="1"/>
                </a:moveTo>
                <a:lnTo>
                  <a:pt x="0" y="23123"/>
                </a:lnTo>
                <a:lnTo>
                  <a:pt x="288822" y="23123"/>
                </a:lnTo>
                <a:lnTo>
                  <a:pt x="2888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" name="Google Shape;347;p10"/>
          <p:cNvGrpSpPr/>
          <p:nvPr/>
        </p:nvGrpSpPr>
        <p:grpSpPr>
          <a:xfrm>
            <a:off x="8702795" y="-31225"/>
            <a:ext cx="441205" cy="5174700"/>
            <a:chOff x="8702795" y="-31225"/>
            <a:chExt cx="441205" cy="5174700"/>
          </a:xfrm>
        </p:grpSpPr>
        <p:sp>
          <p:nvSpPr>
            <p:cNvPr id="348" name="Google Shape;348;p10"/>
            <p:cNvSpPr/>
            <p:nvPr/>
          </p:nvSpPr>
          <p:spPr>
            <a:xfrm flipH="1">
              <a:off x="870279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flipH="1">
              <a:off x="884619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flipH="1">
              <a:off x="897630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10"/>
          <p:cNvSpPr txBox="1"/>
          <p:nvPr>
            <p:ph type="title"/>
          </p:nvPr>
        </p:nvSpPr>
        <p:spPr>
          <a:xfrm>
            <a:off x="720000" y="540000"/>
            <a:ext cx="2454900" cy="17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52" name="Google Shape;352;p10"/>
          <p:cNvGrpSpPr/>
          <p:nvPr/>
        </p:nvGrpSpPr>
        <p:grpSpPr>
          <a:xfrm>
            <a:off x="-36750" y="-31225"/>
            <a:ext cx="441205" cy="5174700"/>
            <a:chOff x="-36750" y="-31225"/>
            <a:chExt cx="441205" cy="5174700"/>
          </a:xfrm>
        </p:grpSpPr>
        <p:sp>
          <p:nvSpPr>
            <p:cNvPr id="353" name="Google Shape;353;p10"/>
            <p:cNvSpPr/>
            <p:nvPr/>
          </p:nvSpPr>
          <p:spPr>
            <a:xfrm>
              <a:off x="-30545" y="-31225"/>
              <a:ext cx="4350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-30545" y="-31225"/>
              <a:ext cx="291600" cy="5174700"/>
            </a:xfrm>
            <a:prstGeom prst="rect">
              <a:avLst/>
            </a:pr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-36750" y="-31225"/>
              <a:ext cx="167700" cy="5174700"/>
            </a:xfrm>
            <a:prstGeom prst="rect">
              <a:avLst/>
            </a:pr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>
            <a:off x="-106525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7" name="Google Shape;357;p10"/>
          <p:cNvSpPr/>
          <p:nvPr/>
        </p:nvSpPr>
        <p:spPr>
          <a:xfrm>
            <a:off x="-599700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8310100" y="4481050"/>
            <a:ext cx="942704" cy="662481"/>
          </a:xfrm>
          <a:custGeom>
            <a:rect b="b" l="l" r="r" t="t"/>
            <a:pathLst>
              <a:path extrusionOk="0" h="19194" w="33659">
                <a:moveTo>
                  <a:pt x="5084" y="1"/>
                </a:moveTo>
                <a:cubicBezTo>
                  <a:pt x="2286" y="1"/>
                  <a:pt x="0" y="2334"/>
                  <a:pt x="0" y="5204"/>
                </a:cubicBezTo>
                <a:lnTo>
                  <a:pt x="0" y="19193"/>
                </a:lnTo>
                <a:lnTo>
                  <a:pt x="33659" y="19193"/>
                </a:lnTo>
                <a:lnTo>
                  <a:pt x="33659" y="5204"/>
                </a:lnTo>
                <a:cubicBezTo>
                  <a:pt x="33659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9" name="Google Shape;359;p10"/>
          <p:cNvSpPr/>
          <p:nvPr/>
        </p:nvSpPr>
        <p:spPr>
          <a:xfrm>
            <a:off x="8693550" y="4785350"/>
            <a:ext cx="1052438" cy="358160"/>
          </a:xfrm>
          <a:custGeom>
            <a:rect b="b" l="l" r="r" t="t"/>
            <a:pathLst>
              <a:path extrusionOk="0" h="12788" w="37577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76" y="12787"/>
                </a:lnTo>
                <a:lnTo>
                  <a:pt x="37576" y="5191"/>
                </a:lnTo>
                <a:cubicBezTo>
                  <a:pt x="37576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layfair Display"/>
              <a:buNone/>
              <a:defRPr b="1" sz="2800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2"/>
          <p:cNvSpPr txBox="1"/>
          <p:nvPr>
            <p:ph idx="1" type="subTitle"/>
          </p:nvPr>
        </p:nvSpPr>
        <p:spPr>
          <a:xfrm>
            <a:off x="-75450" y="3723213"/>
            <a:ext cx="92949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Imperfect Improv and Insolent Inundation</a:t>
            </a:r>
            <a:endParaRPr/>
          </a:p>
        </p:txBody>
      </p:sp>
      <p:sp>
        <p:nvSpPr>
          <p:cNvPr id="1076" name="Google Shape;1076;p32"/>
          <p:cNvSpPr txBox="1"/>
          <p:nvPr>
            <p:ph type="ctrTitle"/>
          </p:nvPr>
        </p:nvSpPr>
        <p:spPr>
          <a:xfrm>
            <a:off x="1955150" y="1498725"/>
            <a:ext cx="5233800" cy="18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Play that Flooded the Stands</a:t>
            </a:r>
            <a:endParaRPr/>
          </a:p>
        </p:txBody>
      </p:sp>
      <p:sp>
        <p:nvSpPr>
          <p:cNvPr id="1077" name="Google Shape;1077;p32"/>
          <p:cNvSpPr/>
          <p:nvPr/>
        </p:nvSpPr>
        <p:spPr>
          <a:xfrm>
            <a:off x="7371427" y="2444722"/>
            <a:ext cx="573774" cy="610301"/>
          </a:xfrm>
          <a:custGeom>
            <a:rect b="b" l="l" r="r" t="t"/>
            <a:pathLst>
              <a:path extrusionOk="0" h="33016" w="31040">
                <a:moveTo>
                  <a:pt x="9505" y="6972"/>
                </a:moveTo>
                <a:cubicBezTo>
                  <a:pt x="10382" y="6972"/>
                  <a:pt x="10774" y="8361"/>
                  <a:pt x="10728" y="9180"/>
                </a:cubicBezTo>
                <a:cubicBezTo>
                  <a:pt x="10672" y="10165"/>
                  <a:pt x="11749" y="10519"/>
                  <a:pt x="12558" y="10519"/>
                </a:cubicBezTo>
                <a:cubicBezTo>
                  <a:pt x="12785" y="10519"/>
                  <a:pt x="12991" y="10491"/>
                  <a:pt x="13145" y="10442"/>
                </a:cubicBezTo>
                <a:cubicBezTo>
                  <a:pt x="13270" y="10404"/>
                  <a:pt x="13420" y="10383"/>
                  <a:pt x="13579" y="10383"/>
                </a:cubicBezTo>
                <a:cubicBezTo>
                  <a:pt x="14328" y="10383"/>
                  <a:pt x="15295" y="10857"/>
                  <a:pt x="14990" y="12359"/>
                </a:cubicBezTo>
                <a:cubicBezTo>
                  <a:pt x="14736" y="13662"/>
                  <a:pt x="12463" y="14802"/>
                  <a:pt x="10433" y="14802"/>
                </a:cubicBezTo>
                <a:cubicBezTo>
                  <a:pt x="9606" y="14802"/>
                  <a:pt x="8820" y="14613"/>
                  <a:pt x="8227" y="14169"/>
                </a:cubicBezTo>
                <a:cubicBezTo>
                  <a:pt x="8227" y="14169"/>
                  <a:pt x="5358" y="11942"/>
                  <a:pt x="7585" y="8596"/>
                </a:cubicBezTo>
                <a:cubicBezTo>
                  <a:pt x="8380" y="7401"/>
                  <a:pt x="9017" y="6972"/>
                  <a:pt x="9505" y="6972"/>
                </a:cubicBezTo>
                <a:close/>
                <a:moveTo>
                  <a:pt x="20602" y="14331"/>
                </a:moveTo>
                <a:cubicBezTo>
                  <a:pt x="21809" y="14331"/>
                  <a:pt x="22018" y="15463"/>
                  <a:pt x="21848" y="16026"/>
                </a:cubicBezTo>
                <a:cubicBezTo>
                  <a:pt x="21662" y="16655"/>
                  <a:pt x="21852" y="18207"/>
                  <a:pt x="22930" y="18207"/>
                </a:cubicBezTo>
                <a:cubicBezTo>
                  <a:pt x="22954" y="18207"/>
                  <a:pt x="22978" y="18206"/>
                  <a:pt x="23003" y="18205"/>
                </a:cubicBezTo>
                <a:cubicBezTo>
                  <a:pt x="23046" y="18202"/>
                  <a:pt x="23091" y="18201"/>
                  <a:pt x="23138" y="18201"/>
                </a:cubicBezTo>
                <a:cubicBezTo>
                  <a:pt x="24319" y="18201"/>
                  <a:pt x="26414" y="19079"/>
                  <a:pt x="23539" y="21015"/>
                </a:cubicBezTo>
                <a:cubicBezTo>
                  <a:pt x="22695" y="21586"/>
                  <a:pt x="21929" y="21791"/>
                  <a:pt x="21264" y="21791"/>
                </a:cubicBezTo>
                <a:cubicBezTo>
                  <a:pt x="19574" y="21791"/>
                  <a:pt x="18538" y="20467"/>
                  <a:pt x="18538" y="20467"/>
                </a:cubicBezTo>
                <a:cubicBezTo>
                  <a:pt x="17133" y="18645"/>
                  <a:pt x="18479" y="14716"/>
                  <a:pt x="20122" y="14383"/>
                </a:cubicBezTo>
                <a:cubicBezTo>
                  <a:pt x="20297" y="14347"/>
                  <a:pt x="20457" y="14331"/>
                  <a:pt x="20602" y="14331"/>
                </a:cubicBezTo>
                <a:close/>
                <a:moveTo>
                  <a:pt x="8687" y="19577"/>
                </a:moveTo>
                <a:cubicBezTo>
                  <a:pt x="10180" y="19577"/>
                  <a:pt x="11610" y="20436"/>
                  <a:pt x="12716" y="21372"/>
                </a:cubicBezTo>
                <a:cubicBezTo>
                  <a:pt x="16721" y="24748"/>
                  <a:pt x="14619" y="28762"/>
                  <a:pt x="13432" y="28762"/>
                </a:cubicBezTo>
                <a:cubicBezTo>
                  <a:pt x="13292" y="28762"/>
                  <a:pt x="13164" y="28706"/>
                  <a:pt x="13061" y="28587"/>
                </a:cubicBezTo>
                <a:cubicBezTo>
                  <a:pt x="12085" y="27456"/>
                  <a:pt x="11180" y="25908"/>
                  <a:pt x="9335" y="24848"/>
                </a:cubicBezTo>
                <a:cubicBezTo>
                  <a:pt x="8323" y="24258"/>
                  <a:pt x="7153" y="23901"/>
                  <a:pt x="5981" y="23901"/>
                </a:cubicBezTo>
                <a:cubicBezTo>
                  <a:pt x="5829" y="23901"/>
                  <a:pt x="5677" y="23907"/>
                  <a:pt x="5525" y="23920"/>
                </a:cubicBezTo>
                <a:cubicBezTo>
                  <a:pt x="5384" y="23933"/>
                  <a:pt x="5208" y="23943"/>
                  <a:pt x="5017" y="23943"/>
                </a:cubicBezTo>
                <a:cubicBezTo>
                  <a:pt x="4156" y="23943"/>
                  <a:pt x="2995" y="23735"/>
                  <a:pt x="3453" y="22634"/>
                </a:cubicBezTo>
                <a:cubicBezTo>
                  <a:pt x="4060" y="21169"/>
                  <a:pt x="6382" y="20003"/>
                  <a:pt x="7858" y="19669"/>
                </a:cubicBezTo>
                <a:cubicBezTo>
                  <a:pt x="8136" y="19606"/>
                  <a:pt x="8412" y="19577"/>
                  <a:pt x="8687" y="19577"/>
                </a:cubicBezTo>
                <a:close/>
                <a:moveTo>
                  <a:pt x="9275" y="0"/>
                </a:moveTo>
                <a:cubicBezTo>
                  <a:pt x="0" y="12109"/>
                  <a:pt x="298" y="24610"/>
                  <a:pt x="2655" y="28944"/>
                </a:cubicBezTo>
                <a:cubicBezTo>
                  <a:pt x="3949" y="31322"/>
                  <a:pt x="6023" y="33015"/>
                  <a:pt x="9064" y="33015"/>
                </a:cubicBezTo>
                <a:cubicBezTo>
                  <a:pt x="11566" y="33015"/>
                  <a:pt x="14721" y="31869"/>
                  <a:pt x="18634" y="29016"/>
                </a:cubicBezTo>
                <a:cubicBezTo>
                  <a:pt x="27289" y="22693"/>
                  <a:pt x="31040" y="11966"/>
                  <a:pt x="31040" y="11966"/>
                </a:cubicBezTo>
                <a:cubicBezTo>
                  <a:pt x="25337" y="2881"/>
                  <a:pt x="9275" y="0"/>
                  <a:pt x="92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32"/>
          <p:cNvSpPr/>
          <p:nvPr/>
        </p:nvSpPr>
        <p:spPr>
          <a:xfrm>
            <a:off x="1198788" y="2444038"/>
            <a:ext cx="549707" cy="611669"/>
          </a:xfrm>
          <a:custGeom>
            <a:rect b="b" l="l" r="r" t="t"/>
            <a:pathLst>
              <a:path extrusionOk="0" h="33090" w="29738">
                <a:moveTo>
                  <a:pt x="21885" y="7813"/>
                </a:moveTo>
                <a:cubicBezTo>
                  <a:pt x="23988" y="7813"/>
                  <a:pt x="26512" y="10036"/>
                  <a:pt x="26289" y="11507"/>
                </a:cubicBezTo>
                <a:cubicBezTo>
                  <a:pt x="26135" y="12526"/>
                  <a:pt x="25562" y="12841"/>
                  <a:pt x="25019" y="12841"/>
                </a:cubicBezTo>
                <a:cubicBezTo>
                  <a:pt x="24680" y="12841"/>
                  <a:pt x="24352" y="12718"/>
                  <a:pt x="24146" y="12567"/>
                </a:cubicBezTo>
                <a:cubicBezTo>
                  <a:pt x="23876" y="12363"/>
                  <a:pt x="23343" y="12171"/>
                  <a:pt x="22838" y="12171"/>
                </a:cubicBezTo>
                <a:cubicBezTo>
                  <a:pt x="22341" y="12171"/>
                  <a:pt x="21871" y="12357"/>
                  <a:pt x="21705" y="12900"/>
                </a:cubicBezTo>
                <a:cubicBezTo>
                  <a:pt x="21521" y="13528"/>
                  <a:pt x="20903" y="14433"/>
                  <a:pt x="20247" y="14433"/>
                </a:cubicBezTo>
                <a:cubicBezTo>
                  <a:pt x="19759" y="14433"/>
                  <a:pt x="19250" y="13931"/>
                  <a:pt x="18884" y="12436"/>
                </a:cubicBezTo>
                <a:cubicBezTo>
                  <a:pt x="18015" y="8924"/>
                  <a:pt x="21122" y="7924"/>
                  <a:pt x="21122" y="7924"/>
                </a:cubicBezTo>
                <a:cubicBezTo>
                  <a:pt x="21366" y="7848"/>
                  <a:pt x="21622" y="7813"/>
                  <a:pt x="21885" y="7813"/>
                </a:cubicBezTo>
                <a:close/>
                <a:moveTo>
                  <a:pt x="10759" y="13171"/>
                </a:moveTo>
                <a:cubicBezTo>
                  <a:pt x="11738" y="13171"/>
                  <a:pt x="12905" y="13553"/>
                  <a:pt x="13990" y="14889"/>
                </a:cubicBezTo>
                <a:cubicBezTo>
                  <a:pt x="15885" y="17239"/>
                  <a:pt x="14767" y="17906"/>
                  <a:pt x="13589" y="17906"/>
                </a:cubicBezTo>
                <a:cubicBezTo>
                  <a:pt x="13197" y="17906"/>
                  <a:pt x="12799" y="17832"/>
                  <a:pt x="12502" y="17722"/>
                </a:cubicBezTo>
                <a:cubicBezTo>
                  <a:pt x="12362" y="17669"/>
                  <a:pt x="12227" y="17645"/>
                  <a:pt x="12100" y="17645"/>
                </a:cubicBezTo>
                <a:cubicBezTo>
                  <a:pt x="11145" y="17645"/>
                  <a:pt x="10561" y="19000"/>
                  <a:pt x="10561" y="19651"/>
                </a:cubicBezTo>
                <a:cubicBezTo>
                  <a:pt x="10561" y="20225"/>
                  <a:pt x="10130" y="21139"/>
                  <a:pt x="9193" y="21139"/>
                </a:cubicBezTo>
                <a:cubicBezTo>
                  <a:pt x="8904" y="21139"/>
                  <a:pt x="8567" y="21052"/>
                  <a:pt x="8180" y="20842"/>
                </a:cubicBezTo>
                <a:cubicBezTo>
                  <a:pt x="6549" y="19949"/>
                  <a:pt x="6394" y="15341"/>
                  <a:pt x="8478" y="13853"/>
                </a:cubicBezTo>
                <a:cubicBezTo>
                  <a:pt x="8478" y="13853"/>
                  <a:pt x="9451" y="13171"/>
                  <a:pt x="10759" y="13171"/>
                </a:cubicBezTo>
                <a:close/>
                <a:moveTo>
                  <a:pt x="23706" y="17579"/>
                </a:moveTo>
                <a:cubicBezTo>
                  <a:pt x="23941" y="17579"/>
                  <a:pt x="24174" y="17710"/>
                  <a:pt x="24384" y="18044"/>
                </a:cubicBezTo>
                <a:cubicBezTo>
                  <a:pt x="25242" y="19389"/>
                  <a:pt x="24849" y="21961"/>
                  <a:pt x="24277" y="23354"/>
                </a:cubicBezTo>
                <a:cubicBezTo>
                  <a:pt x="23587" y="25045"/>
                  <a:pt x="21741" y="25914"/>
                  <a:pt x="20086" y="26354"/>
                </a:cubicBezTo>
                <a:cubicBezTo>
                  <a:pt x="19381" y="26540"/>
                  <a:pt x="18734" y="26621"/>
                  <a:pt x="18144" y="26621"/>
                </a:cubicBezTo>
                <a:cubicBezTo>
                  <a:pt x="14003" y="26621"/>
                  <a:pt x="12687" y="22610"/>
                  <a:pt x="13990" y="22485"/>
                </a:cubicBezTo>
                <a:cubicBezTo>
                  <a:pt x="15478" y="22330"/>
                  <a:pt x="17264" y="22485"/>
                  <a:pt x="19193" y="21592"/>
                </a:cubicBezTo>
                <a:cubicBezTo>
                  <a:pt x="20396" y="21032"/>
                  <a:pt x="21467" y="20151"/>
                  <a:pt x="22146" y="19008"/>
                </a:cubicBezTo>
                <a:cubicBezTo>
                  <a:pt x="22432" y="18514"/>
                  <a:pt x="23077" y="17579"/>
                  <a:pt x="23706" y="17579"/>
                </a:cubicBezTo>
                <a:close/>
                <a:moveTo>
                  <a:pt x="21625" y="0"/>
                </a:moveTo>
                <a:cubicBezTo>
                  <a:pt x="11030" y="0"/>
                  <a:pt x="0" y="11472"/>
                  <a:pt x="0" y="11472"/>
                </a:cubicBezTo>
                <a:cubicBezTo>
                  <a:pt x="4906" y="25902"/>
                  <a:pt x="15478" y="32605"/>
                  <a:pt x="20384" y="33046"/>
                </a:cubicBezTo>
                <a:cubicBezTo>
                  <a:pt x="20696" y="33074"/>
                  <a:pt x="21006" y="33089"/>
                  <a:pt x="21313" y="33089"/>
                </a:cubicBezTo>
                <a:cubicBezTo>
                  <a:pt x="25848" y="33089"/>
                  <a:pt x="29737" y="29842"/>
                  <a:pt x="29314" y="19806"/>
                </a:cubicBezTo>
                <a:cubicBezTo>
                  <a:pt x="28873" y="9090"/>
                  <a:pt x="22027" y="6"/>
                  <a:pt x="22027" y="6"/>
                </a:cubicBezTo>
                <a:cubicBezTo>
                  <a:pt x="21893" y="2"/>
                  <a:pt x="21759" y="0"/>
                  <a:pt x="216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32">
            <a:hlinkClick/>
          </p:cNvPr>
          <p:cNvSpPr/>
          <p:nvPr/>
        </p:nvSpPr>
        <p:spPr>
          <a:xfrm>
            <a:off x="4101955" y="4481025"/>
            <a:ext cx="942396" cy="662481"/>
          </a:xfrm>
          <a:custGeom>
            <a:rect b="b" l="l" r="r" t="t"/>
            <a:pathLst>
              <a:path extrusionOk="0" h="19194" w="33648">
                <a:moveTo>
                  <a:pt x="5084" y="1"/>
                </a:moveTo>
                <a:cubicBezTo>
                  <a:pt x="2274" y="1"/>
                  <a:pt x="0" y="2334"/>
                  <a:pt x="0" y="5204"/>
                </a:cubicBezTo>
                <a:lnTo>
                  <a:pt x="0" y="19193"/>
                </a:lnTo>
                <a:lnTo>
                  <a:pt x="33647" y="19193"/>
                </a:lnTo>
                <a:lnTo>
                  <a:pt x="33647" y="5204"/>
                </a:lnTo>
                <a:cubicBezTo>
                  <a:pt x="33647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months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0" name="Google Shape;1080;p32">
            <a:hlinkClick/>
          </p:cNvPr>
          <p:cNvSpPr/>
          <p:nvPr/>
        </p:nvSpPr>
        <p:spPr>
          <a:xfrm>
            <a:off x="4046912" y="4785352"/>
            <a:ext cx="1052438" cy="358160"/>
          </a:xfrm>
          <a:custGeom>
            <a:rect b="b" l="l" r="r" t="t"/>
            <a:pathLst>
              <a:path extrusionOk="0" h="12788" w="37577">
                <a:moveTo>
                  <a:pt x="5097" y="0"/>
                </a:moveTo>
                <a:cubicBezTo>
                  <a:pt x="2287" y="0"/>
                  <a:pt x="1" y="2322"/>
                  <a:pt x="1" y="5191"/>
                </a:cubicBezTo>
                <a:lnTo>
                  <a:pt x="1" y="12787"/>
                </a:lnTo>
                <a:lnTo>
                  <a:pt x="37577" y="12787"/>
                </a:lnTo>
                <a:lnTo>
                  <a:pt x="37577" y="5191"/>
                </a:lnTo>
                <a:cubicBezTo>
                  <a:pt x="37577" y="2322"/>
                  <a:pt x="35291" y="0"/>
                  <a:pt x="324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reason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1" name="Google Shape;1081;p32">
            <a:hlinkClick/>
          </p:cNvPr>
          <p:cNvSpPr/>
          <p:nvPr/>
        </p:nvSpPr>
        <p:spPr>
          <a:xfrm>
            <a:off x="5153985" y="4481025"/>
            <a:ext cx="942396" cy="662481"/>
          </a:xfrm>
          <a:custGeom>
            <a:rect b="b" l="l" r="r" t="t"/>
            <a:pathLst>
              <a:path extrusionOk="0" h="19194" w="33648">
                <a:moveTo>
                  <a:pt x="5084" y="1"/>
                </a:moveTo>
                <a:cubicBezTo>
                  <a:pt x="2274" y="1"/>
                  <a:pt x="0" y="2334"/>
                  <a:pt x="0" y="5204"/>
                </a:cubicBezTo>
                <a:lnTo>
                  <a:pt x="0" y="19193"/>
                </a:lnTo>
                <a:lnTo>
                  <a:pt x="33647" y="19193"/>
                </a:lnTo>
                <a:lnTo>
                  <a:pt x="33647" y="5204"/>
                </a:lnTo>
                <a:cubicBezTo>
                  <a:pt x="33647" y="2334"/>
                  <a:pt x="31373" y="1"/>
                  <a:pt x="28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2" name="Google Shape;1082;p32">
            <a:hlinkClick/>
          </p:cNvPr>
          <p:cNvSpPr/>
          <p:nvPr/>
        </p:nvSpPr>
        <p:spPr>
          <a:xfrm>
            <a:off x="6206014" y="4481025"/>
            <a:ext cx="942396" cy="662481"/>
          </a:xfrm>
          <a:custGeom>
            <a:rect b="b" l="l" r="r" t="t"/>
            <a:pathLst>
              <a:path extrusionOk="0" h="19194" w="33648">
                <a:moveTo>
                  <a:pt x="5085" y="1"/>
                </a:moveTo>
                <a:cubicBezTo>
                  <a:pt x="2275" y="1"/>
                  <a:pt x="1" y="2334"/>
                  <a:pt x="1" y="5204"/>
                </a:cubicBezTo>
                <a:lnTo>
                  <a:pt x="1" y="19193"/>
                </a:lnTo>
                <a:lnTo>
                  <a:pt x="33648" y="19193"/>
                </a:lnTo>
                <a:lnTo>
                  <a:pt x="33648" y="5204"/>
                </a:lnTo>
                <a:cubicBezTo>
                  <a:pt x="33648" y="2334"/>
                  <a:pt x="31374" y="1"/>
                  <a:pt x="285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these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3" name="Google Shape;1083;p32">
            <a:hlinkClick/>
          </p:cNvPr>
          <p:cNvSpPr/>
          <p:nvPr/>
        </p:nvSpPr>
        <p:spPr>
          <a:xfrm>
            <a:off x="7258043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85" y="1"/>
                </a:moveTo>
                <a:cubicBezTo>
                  <a:pt x="2275" y="1"/>
                  <a:pt x="1" y="2334"/>
                  <a:pt x="1" y="5204"/>
                </a:cubicBezTo>
                <a:lnTo>
                  <a:pt x="1" y="19193"/>
                </a:lnTo>
                <a:lnTo>
                  <a:pt x="33660" y="19193"/>
                </a:lnTo>
                <a:lnTo>
                  <a:pt x="33660" y="5204"/>
                </a:lnTo>
                <a:cubicBezTo>
                  <a:pt x="33660" y="2334"/>
                  <a:pt x="31374" y="1"/>
                  <a:pt x="285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spots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4" name="Google Shape;1084;p32">
            <a:hlinkClick/>
          </p:cNvPr>
          <p:cNvSpPr/>
          <p:nvPr/>
        </p:nvSpPr>
        <p:spPr>
          <a:xfrm>
            <a:off x="945504" y="4481025"/>
            <a:ext cx="942732" cy="662481"/>
          </a:xfrm>
          <a:custGeom>
            <a:rect b="b" l="l" r="r" t="t"/>
            <a:pathLst>
              <a:path extrusionOk="0" h="19194" w="33660">
                <a:moveTo>
                  <a:pt x="5096" y="1"/>
                </a:moveTo>
                <a:cubicBezTo>
                  <a:pt x="2287" y="1"/>
                  <a:pt x="1" y="2334"/>
                  <a:pt x="1" y="5204"/>
                </a:cubicBezTo>
                <a:lnTo>
                  <a:pt x="1" y="19193"/>
                </a:lnTo>
                <a:lnTo>
                  <a:pt x="33660" y="19193"/>
                </a:lnTo>
                <a:lnTo>
                  <a:pt x="33660" y="5204"/>
                </a:lnTo>
                <a:cubicBezTo>
                  <a:pt x="33660" y="2334"/>
                  <a:pt x="31385" y="1"/>
                  <a:pt x="285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5" name="Google Shape;1085;p32">
            <a:hlinkClick/>
          </p:cNvPr>
          <p:cNvSpPr/>
          <p:nvPr/>
        </p:nvSpPr>
        <p:spPr>
          <a:xfrm>
            <a:off x="1997869" y="4481025"/>
            <a:ext cx="942396" cy="662481"/>
          </a:xfrm>
          <a:custGeom>
            <a:rect b="b" l="l" r="r" t="t"/>
            <a:pathLst>
              <a:path extrusionOk="0" h="19194" w="33648">
                <a:moveTo>
                  <a:pt x="5085" y="1"/>
                </a:moveTo>
                <a:cubicBezTo>
                  <a:pt x="2275" y="1"/>
                  <a:pt x="1" y="2334"/>
                  <a:pt x="1" y="5204"/>
                </a:cubicBezTo>
                <a:lnTo>
                  <a:pt x="1" y="19193"/>
                </a:lnTo>
                <a:lnTo>
                  <a:pt x="33648" y="19193"/>
                </a:lnTo>
                <a:lnTo>
                  <a:pt x="33648" y="5204"/>
                </a:lnTo>
                <a:cubicBezTo>
                  <a:pt x="33648" y="2334"/>
                  <a:pt x="31374" y="1"/>
                  <a:pt x="285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Template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6" name="Google Shape;1086;p32">
            <a:hlinkClick/>
          </p:cNvPr>
          <p:cNvSpPr/>
          <p:nvPr/>
        </p:nvSpPr>
        <p:spPr>
          <a:xfrm>
            <a:off x="3049898" y="4481025"/>
            <a:ext cx="942396" cy="662481"/>
          </a:xfrm>
          <a:custGeom>
            <a:rect b="b" l="l" r="r" t="t"/>
            <a:pathLst>
              <a:path extrusionOk="0" h="19194" w="33648">
                <a:moveTo>
                  <a:pt x="5085" y="1"/>
                </a:moveTo>
                <a:cubicBezTo>
                  <a:pt x="2275" y="1"/>
                  <a:pt x="1" y="2334"/>
                  <a:pt x="1" y="5204"/>
                </a:cubicBezTo>
                <a:lnTo>
                  <a:pt x="1" y="19193"/>
                </a:lnTo>
                <a:lnTo>
                  <a:pt x="33648" y="19193"/>
                </a:lnTo>
                <a:lnTo>
                  <a:pt x="33648" y="5204"/>
                </a:lnTo>
                <a:cubicBezTo>
                  <a:pt x="33648" y="2334"/>
                  <a:pt x="31374" y="1"/>
                  <a:pt x="285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had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7" name="Google Shape;1087;p32">
            <a:hlinkClick/>
          </p:cNvPr>
          <p:cNvSpPr/>
          <p:nvPr/>
        </p:nvSpPr>
        <p:spPr>
          <a:xfrm>
            <a:off x="5208670" y="4785352"/>
            <a:ext cx="1052102" cy="358160"/>
          </a:xfrm>
          <a:custGeom>
            <a:rect b="b" l="l" r="r" t="t"/>
            <a:pathLst>
              <a:path extrusionOk="0" h="12788" w="37565">
                <a:moveTo>
                  <a:pt x="5084" y="0"/>
                </a:moveTo>
                <a:cubicBezTo>
                  <a:pt x="2274" y="0"/>
                  <a:pt x="0" y="2322"/>
                  <a:pt x="0" y="5191"/>
                </a:cubicBezTo>
                <a:lnTo>
                  <a:pt x="0" y="12787"/>
                </a:lnTo>
                <a:lnTo>
                  <a:pt x="37564" y="12787"/>
                </a:lnTo>
                <a:lnTo>
                  <a:pt x="37564" y="5191"/>
                </a:lnTo>
                <a:cubicBezTo>
                  <a:pt x="37564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8" name="Google Shape;1088;p32">
            <a:hlinkClick/>
          </p:cNvPr>
          <p:cNvSpPr/>
          <p:nvPr/>
        </p:nvSpPr>
        <p:spPr>
          <a:xfrm>
            <a:off x="6370400" y="4785352"/>
            <a:ext cx="1052102" cy="358160"/>
          </a:xfrm>
          <a:custGeom>
            <a:rect b="b" l="l" r="r" t="t"/>
            <a:pathLst>
              <a:path extrusionOk="0" h="12788" w="37565">
                <a:moveTo>
                  <a:pt x="5084" y="0"/>
                </a:moveTo>
                <a:cubicBezTo>
                  <a:pt x="2274" y="0"/>
                  <a:pt x="0" y="2322"/>
                  <a:pt x="0" y="5191"/>
                </a:cubicBezTo>
                <a:lnTo>
                  <a:pt x="0" y="12787"/>
                </a:lnTo>
                <a:lnTo>
                  <a:pt x="37565" y="12787"/>
                </a:lnTo>
                <a:lnTo>
                  <a:pt x="37565" y="5191"/>
                </a:lnTo>
                <a:cubicBezTo>
                  <a:pt x="37565" y="2322"/>
                  <a:pt x="35291" y="0"/>
                  <a:pt x="324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9" name="Google Shape;1089;p32">
            <a:hlinkClick/>
          </p:cNvPr>
          <p:cNvSpPr/>
          <p:nvPr/>
        </p:nvSpPr>
        <p:spPr>
          <a:xfrm>
            <a:off x="1723760" y="4785352"/>
            <a:ext cx="1052102" cy="358160"/>
          </a:xfrm>
          <a:custGeom>
            <a:rect b="b" l="l" r="r" t="t"/>
            <a:pathLst>
              <a:path extrusionOk="0" h="12788" w="37565">
                <a:moveTo>
                  <a:pt x="5085" y="0"/>
                </a:moveTo>
                <a:cubicBezTo>
                  <a:pt x="2275" y="0"/>
                  <a:pt x="1" y="2322"/>
                  <a:pt x="1" y="5191"/>
                </a:cubicBezTo>
                <a:lnTo>
                  <a:pt x="1" y="12787"/>
                </a:lnTo>
                <a:lnTo>
                  <a:pt x="37565" y="12787"/>
                </a:lnTo>
                <a:lnTo>
                  <a:pt x="37565" y="5191"/>
                </a:lnTo>
                <a:cubicBezTo>
                  <a:pt x="37565" y="2322"/>
                  <a:pt x="35291" y="0"/>
                  <a:pt x="324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for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90" name="Google Shape;1090;p32">
            <a:hlinkClick/>
          </p:cNvPr>
          <p:cNvSpPr/>
          <p:nvPr/>
        </p:nvSpPr>
        <p:spPr>
          <a:xfrm>
            <a:off x="2885518" y="4785352"/>
            <a:ext cx="1052102" cy="358160"/>
          </a:xfrm>
          <a:custGeom>
            <a:rect b="b" l="l" r="r" t="t"/>
            <a:pathLst>
              <a:path extrusionOk="0" h="12788" w="37565">
                <a:moveTo>
                  <a:pt x="5084" y="0"/>
                </a:moveTo>
                <a:cubicBezTo>
                  <a:pt x="2274" y="0"/>
                  <a:pt x="0" y="2322"/>
                  <a:pt x="0" y="5191"/>
                </a:cubicBezTo>
                <a:lnTo>
                  <a:pt x="0" y="12787"/>
                </a:lnTo>
                <a:lnTo>
                  <a:pt x="37564" y="12787"/>
                </a:lnTo>
                <a:lnTo>
                  <a:pt x="37564" y="5191"/>
                </a:lnTo>
                <a:cubicBezTo>
                  <a:pt x="37564" y="2322"/>
                  <a:pt x="35290" y="0"/>
                  <a:pt x="3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some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091" name="Google Shape;1091;p32"/>
          <p:cNvGrpSpPr/>
          <p:nvPr/>
        </p:nvGrpSpPr>
        <p:grpSpPr>
          <a:xfrm>
            <a:off x="-599700" y="-67050"/>
            <a:ext cx="10345688" cy="5210581"/>
            <a:chOff x="-599700" y="-67050"/>
            <a:chExt cx="10345688" cy="5210581"/>
          </a:xfrm>
        </p:grpSpPr>
        <p:grpSp>
          <p:nvGrpSpPr>
            <p:cNvPr id="1092" name="Google Shape;1092;p32"/>
            <p:cNvGrpSpPr/>
            <p:nvPr/>
          </p:nvGrpSpPr>
          <p:grpSpPr>
            <a:xfrm>
              <a:off x="-75662" y="-67050"/>
              <a:ext cx="9297613" cy="4807557"/>
              <a:chOff x="-75662" y="-67050"/>
              <a:chExt cx="9297613" cy="4807557"/>
            </a:xfrm>
          </p:grpSpPr>
          <p:sp>
            <p:nvSpPr>
              <p:cNvPr id="1093" name="Google Shape;1093;p32"/>
              <p:cNvSpPr/>
              <p:nvPr/>
            </p:nvSpPr>
            <p:spPr>
              <a:xfrm>
                <a:off x="3212091" y="0"/>
                <a:ext cx="2797271" cy="1055238"/>
              </a:xfrm>
              <a:custGeom>
                <a:rect b="b" l="l" r="r" t="t"/>
                <a:pathLst>
                  <a:path extrusionOk="0" h="32779" w="86892">
                    <a:moveTo>
                      <a:pt x="0" y="1"/>
                    </a:moveTo>
                    <a:cubicBezTo>
                      <a:pt x="3536" y="18610"/>
                      <a:pt x="21634" y="32779"/>
                      <a:pt x="43446" y="32779"/>
                    </a:cubicBezTo>
                    <a:cubicBezTo>
                      <a:pt x="65258" y="32779"/>
                      <a:pt x="83368" y="18610"/>
                      <a:pt x="86892" y="1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346087" y="2595585"/>
                <a:ext cx="875829" cy="2144922"/>
              </a:xfrm>
              <a:custGeom>
                <a:rect b="b" l="l" r="r" t="t"/>
                <a:pathLst>
                  <a:path extrusionOk="0" h="66628" w="27206">
                    <a:moveTo>
                      <a:pt x="27206" y="0"/>
                    </a:moveTo>
                    <a:cubicBezTo>
                      <a:pt x="10228" y="17991"/>
                      <a:pt x="0" y="41244"/>
                      <a:pt x="0" y="66628"/>
                    </a:cubicBezTo>
                    <a:lnTo>
                      <a:pt x="27206" y="66628"/>
                    </a:lnTo>
                    <a:lnTo>
                      <a:pt x="272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2"/>
              <p:cNvSpPr/>
              <p:nvPr/>
            </p:nvSpPr>
            <p:spPr>
              <a:xfrm>
                <a:off x="8585236" y="2878450"/>
                <a:ext cx="636671" cy="1862046"/>
              </a:xfrm>
              <a:custGeom>
                <a:rect b="b" l="l" r="r" t="t"/>
                <a:pathLst>
                  <a:path extrusionOk="0" h="57841" w="19777">
                    <a:moveTo>
                      <a:pt x="19777" y="0"/>
                    </a:moveTo>
                    <a:cubicBezTo>
                      <a:pt x="7287" y="16502"/>
                      <a:pt x="1" y="36409"/>
                      <a:pt x="1" y="57841"/>
                    </a:cubicBezTo>
                    <a:lnTo>
                      <a:pt x="19777" y="57841"/>
                    </a:lnTo>
                    <a:lnTo>
                      <a:pt x="197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2"/>
              <p:cNvSpPr/>
              <p:nvPr/>
            </p:nvSpPr>
            <p:spPr>
              <a:xfrm>
                <a:off x="8824417" y="3242565"/>
                <a:ext cx="397481" cy="1497917"/>
              </a:xfrm>
              <a:custGeom>
                <a:rect b="b" l="l" r="r" t="t"/>
                <a:pathLst>
                  <a:path extrusionOk="0" h="46530" w="12347">
                    <a:moveTo>
                      <a:pt x="12347" y="0"/>
                    </a:moveTo>
                    <a:cubicBezTo>
                      <a:pt x="4453" y="13978"/>
                      <a:pt x="0" y="29789"/>
                      <a:pt x="0" y="46530"/>
                    </a:cubicBezTo>
                    <a:lnTo>
                      <a:pt x="12347" y="46530"/>
                    </a:ln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2"/>
              <p:cNvSpPr/>
              <p:nvPr/>
            </p:nvSpPr>
            <p:spPr>
              <a:xfrm>
                <a:off x="9063566" y="3776843"/>
                <a:ext cx="158323" cy="963618"/>
              </a:xfrm>
              <a:custGeom>
                <a:rect b="b" l="l" r="r" t="t"/>
                <a:pathLst>
                  <a:path extrusionOk="0" h="29933" w="4918">
                    <a:moveTo>
                      <a:pt x="4918" y="0"/>
                    </a:moveTo>
                    <a:cubicBezTo>
                      <a:pt x="1715" y="9478"/>
                      <a:pt x="1" y="19527"/>
                      <a:pt x="1" y="29933"/>
                    </a:cubicBezTo>
                    <a:lnTo>
                      <a:pt x="4918" y="29933"/>
                    </a:lnTo>
                    <a:lnTo>
                      <a:pt x="49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7469906" y="-67050"/>
                <a:ext cx="1752045" cy="3237310"/>
              </a:xfrm>
              <a:custGeom>
                <a:rect b="b" l="l" r="r" t="t"/>
                <a:pathLst>
                  <a:path extrusionOk="0" h="100561" w="54424">
                    <a:moveTo>
                      <a:pt x="0" y="1"/>
                    </a:moveTo>
                    <a:lnTo>
                      <a:pt x="0" y="12848"/>
                    </a:lnTo>
                    <a:cubicBezTo>
                      <a:pt x="0" y="49840"/>
                      <a:pt x="21741" y="82297"/>
                      <a:pt x="54424" y="100561"/>
                    </a:cubicBezTo>
                    <a:lnTo>
                      <a:pt x="54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2"/>
              <p:cNvSpPr/>
              <p:nvPr/>
            </p:nvSpPr>
            <p:spPr>
              <a:xfrm>
                <a:off x="7709054" y="-67050"/>
                <a:ext cx="1512887" cy="3091671"/>
              </a:xfrm>
              <a:custGeom>
                <a:rect b="b" l="l" r="r" t="t"/>
                <a:pathLst>
                  <a:path extrusionOk="0" h="96037" w="46995">
                    <a:moveTo>
                      <a:pt x="1" y="1"/>
                    </a:moveTo>
                    <a:lnTo>
                      <a:pt x="1" y="12848"/>
                    </a:lnTo>
                    <a:cubicBezTo>
                      <a:pt x="1" y="46959"/>
                      <a:pt x="18491" y="77213"/>
                      <a:pt x="46995" y="96036"/>
                    </a:cubicBezTo>
                    <a:lnTo>
                      <a:pt x="469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2"/>
              <p:cNvSpPr/>
              <p:nvPr/>
            </p:nvSpPr>
            <p:spPr>
              <a:xfrm>
                <a:off x="7948622" y="-67050"/>
                <a:ext cx="1273310" cy="2919570"/>
              </a:xfrm>
              <a:custGeom>
                <a:rect b="b" l="l" r="r" t="t"/>
                <a:pathLst>
                  <a:path extrusionOk="0" h="90691" w="39553">
                    <a:moveTo>
                      <a:pt x="0" y="1"/>
                    </a:moveTo>
                    <a:lnTo>
                      <a:pt x="0" y="12848"/>
                    </a:lnTo>
                    <a:cubicBezTo>
                      <a:pt x="0" y="43899"/>
                      <a:pt x="15312" y="71748"/>
                      <a:pt x="39553" y="90691"/>
                    </a:cubicBezTo>
                    <a:lnTo>
                      <a:pt x="395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8187771" y="-67050"/>
                <a:ext cx="1034152" cy="2715276"/>
              </a:xfrm>
              <a:custGeom>
                <a:rect b="b" l="l" r="r" t="t"/>
                <a:pathLst>
                  <a:path extrusionOk="0" h="84345" w="32124">
                    <a:moveTo>
                      <a:pt x="1" y="1"/>
                    </a:moveTo>
                    <a:lnTo>
                      <a:pt x="1" y="12848"/>
                    </a:lnTo>
                    <a:cubicBezTo>
                      <a:pt x="1" y="40589"/>
                      <a:pt x="12228" y="65783"/>
                      <a:pt x="32124" y="84345"/>
                    </a:cubicBezTo>
                    <a:lnTo>
                      <a:pt x="321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2"/>
              <p:cNvSpPr/>
              <p:nvPr/>
            </p:nvSpPr>
            <p:spPr>
              <a:xfrm>
                <a:off x="8426952" y="-67050"/>
                <a:ext cx="794962" cy="2469197"/>
              </a:xfrm>
              <a:custGeom>
                <a:rect b="b" l="l" r="r" t="t"/>
                <a:pathLst>
                  <a:path extrusionOk="0" h="76701" w="24694">
                    <a:moveTo>
                      <a:pt x="0" y="1"/>
                    </a:moveTo>
                    <a:lnTo>
                      <a:pt x="0" y="12848"/>
                    </a:lnTo>
                    <a:cubicBezTo>
                      <a:pt x="0" y="36946"/>
                      <a:pt x="9228" y="59127"/>
                      <a:pt x="24694" y="76701"/>
                    </a:cubicBezTo>
                    <a:lnTo>
                      <a:pt x="246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2"/>
              <p:cNvSpPr/>
              <p:nvPr/>
            </p:nvSpPr>
            <p:spPr>
              <a:xfrm>
                <a:off x="8666101" y="-67050"/>
                <a:ext cx="555804" cy="2163722"/>
              </a:xfrm>
              <a:custGeom>
                <a:rect b="b" l="l" r="r" t="t"/>
                <a:pathLst>
                  <a:path extrusionOk="0" h="67212" w="17265">
                    <a:moveTo>
                      <a:pt x="1" y="1"/>
                    </a:moveTo>
                    <a:lnTo>
                      <a:pt x="1" y="12848"/>
                    </a:lnTo>
                    <a:cubicBezTo>
                      <a:pt x="1" y="32791"/>
                      <a:pt x="6323" y="51412"/>
                      <a:pt x="17265" y="67211"/>
                    </a:cubicBezTo>
                    <a:lnTo>
                      <a:pt x="172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2"/>
              <p:cNvSpPr/>
              <p:nvPr/>
            </p:nvSpPr>
            <p:spPr>
              <a:xfrm>
                <a:off x="8905282" y="-67050"/>
                <a:ext cx="316613" cy="1758580"/>
              </a:xfrm>
              <a:custGeom>
                <a:rect b="b" l="l" r="r" t="t"/>
                <a:pathLst>
                  <a:path extrusionOk="0" h="54627" w="9835">
                    <a:moveTo>
                      <a:pt x="0" y="1"/>
                    </a:moveTo>
                    <a:lnTo>
                      <a:pt x="0" y="12848"/>
                    </a:lnTo>
                    <a:cubicBezTo>
                      <a:pt x="0" y="27719"/>
                      <a:pt x="3513" y="41851"/>
                      <a:pt x="9835" y="54627"/>
                    </a:cubicBezTo>
                    <a:lnTo>
                      <a:pt x="98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2"/>
              <p:cNvSpPr/>
              <p:nvPr/>
            </p:nvSpPr>
            <p:spPr>
              <a:xfrm>
                <a:off x="-75662" y="2595585"/>
                <a:ext cx="876215" cy="2144922"/>
              </a:xfrm>
              <a:custGeom>
                <a:rect b="b" l="l" r="r" t="t"/>
                <a:pathLst>
                  <a:path extrusionOk="0" h="66628" w="27218">
                    <a:moveTo>
                      <a:pt x="0" y="0"/>
                    </a:moveTo>
                    <a:lnTo>
                      <a:pt x="0" y="66628"/>
                    </a:lnTo>
                    <a:lnTo>
                      <a:pt x="27218" y="66628"/>
                    </a:lnTo>
                    <a:cubicBezTo>
                      <a:pt x="27218" y="41244"/>
                      <a:pt x="16978" y="1799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2"/>
              <p:cNvSpPr/>
              <p:nvPr/>
            </p:nvSpPr>
            <p:spPr>
              <a:xfrm>
                <a:off x="-75662" y="2878450"/>
                <a:ext cx="636671" cy="1862046"/>
              </a:xfrm>
              <a:custGeom>
                <a:rect b="b" l="l" r="r" t="t"/>
                <a:pathLst>
                  <a:path extrusionOk="0" h="57841" w="19777">
                    <a:moveTo>
                      <a:pt x="0" y="0"/>
                    </a:moveTo>
                    <a:lnTo>
                      <a:pt x="0" y="57841"/>
                    </a:lnTo>
                    <a:lnTo>
                      <a:pt x="19776" y="57841"/>
                    </a:lnTo>
                    <a:cubicBezTo>
                      <a:pt x="19776" y="36409"/>
                      <a:pt x="12490" y="1650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-75662" y="3242565"/>
                <a:ext cx="397481" cy="1497917"/>
              </a:xfrm>
              <a:custGeom>
                <a:rect b="b" l="l" r="r" t="t"/>
                <a:pathLst>
                  <a:path extrusionOk="0" h="46530" w="12347">
                    <a:moveTo>
                      <a:pt x="0" y="0"/>
                    </a:moveTo>
                    <a:lnTo>
                      <a:pt x="0" y="46530"/>
                    </a:lnTo>
                    <a:lnTo>
                      <a:pt x="12347" y="46530"/>
                    </a:lnTo>
                    <a:cubicBezTo>
                      <a:pt x="12347" y="29789"/>
                      <a:pt x="7906" y="1397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2"/>
              <p:cNvSpPr/>
              <p:nvPr/>
            </p:nvSpPr>
            <p:spPr>
              <a:xfrm>
                <a:off x="-75662" y="3744868"/>
                <a:ext cx="158323" cy="963618"/>
              </a:xfrm>
              <a:custGeom>
                <a:rect b="b" l="l" r="r" t="t"/>
                <a:pathLst>
                  <a:path extrusionOk="0" h="29933" w="4918">
                    <a:moveTo>
                      <a:pt x="0" y="0"/>
                    </a:moveTo>
                    <a:lnTo>
                      <a:pt x="0" y="29933"/>
                    </a:lnTo>
                    <a:lnTo>
                      <a:pt x="4917" y="29933"/>
                    </a:lnTo>
                    <a:cubicBezTo>
                      <a:pt x="4917" y="19527"/>
                      <a:pt x="3203" y="947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2"/>
              <p:cNvSpPr/>
              <p:nvPr/>
            </p:nvSpPr>
            <p:spPr>
              <a:xfrm>
                <a:off x="-75662" y="-67050"/>
                <a:ext cx="1752045" cy="3237310"/>
              </a:xfrm>
              <a:custGeom>
                <a:rect b="b" l="l" r="r" t="t"/>
                <a:pathLst>
                  <a:path extrusionOk="0" h="100561" w="54424">
                    <a:moveTo>
                      <a:pt x="0" y="1"/>
                    </a:moveTo>
                    <a:lnTo>
                      <a:pt x="0" y="100561"/>
                    </a:lnTo>
                    <a:cubicBezTo>
                      <a:pt x="32683" y="82297"/>
                      <a:pt x="54423" y="49840"/>
                      <a:pt x="54423" y="12848"/>
                    </a:cubicBezTo>
                    <a:lnTo>
                      <a:pt x="544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2"/>
              <p:cNvSpPr/>
              <p:nvPr/>
            </p:nvSpPr>
            <p:spPr>
              <a:xfrm>
                <a:off x="-75662" y="-67050"/>
                <a:ext cx="1512854" cy="3091671"/>
              </a:xfrm>
              <a:custGeom>
                <a:rect b="b" l="l" r="r" t="t"/>
                <a:pathLst>
                  <a:path extrusionOk="0" h="96037" w="46994">
                    <a:moveTo>
                      <a:pt x="0" y="1"/>
                    </a:moveTo>
                    <a:lnTo>
                      <a:pt x="0" y="96036"/>
                    </a:lnTo>
                    <a:cubicBezTo>
                      <a:pt x="28504" y="77213"/>
                      <a:pt x="46994" y="46959"/>
                      <a:pt x="46994" y="12848"/>
                    </a:cubicBezTo>
                    <a:lnTo>
                      <a:pt x="469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2"/>
              <p:cNvSpPr/>
              <p:nvPr/>
            </p:nvSpPr>
            <p:spPr>
              <a:xfrm>
                <a:off x="-75662" y="-67050"/>
                <a:ext cx="1273696" cy="2919570"/>
              </a:xfrm>
              <a:custGeom>
                <a:rect b="b" l="l" r="r" t="t"/>
                <a:pathLst>
                  <a:path extrusionOk="0" h="90691" w="39565">
                    <a:moveTo>
                      <a:pt x="0" y="1"/>
                    </a:moveTo>
                    <a:lnTo>
                      <a:pt x="0" y="90691"/>
                    </a:lnTo>
                    <a:cubicBezTo>
                      <a:pt x="24241" y="71748"/>
                      <a:pt x="39564" y="43899"/>
                      <a:pt x="39564" y="12848"/>
                    </a:cubicBezTo>
                    <a:lnTo>
                      <a:pt x="3956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-75662" y="-67050"/>
                <a:ext cx="1034506" cy="2715276"/>
              </a:xfrm>
              <a:custGeom>
                <a:rect b="b" l="l" r="r" t="t"/>
                <a:pathLst>
                  <a:path extrusionOk="0" h="84345" w="32135">
                    <a:moveTo>
                      <a:pt x="0" y="1"/>
                    </a:moveTo>
                    <a:lnTo>
                      <a:pt x="0" y="84345"/>
                    </a:lnTo>
                    <a:cubicBezTo>
                      <a:pt x="19907" y="65783"/>
                      <a:pt x="32135" y="40589"/>
                      <a:pt x="32135" y="12848"/>
                    </a:cubicBezTo>
                    <a:lnTo>
                      <a:pt x="321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-75662" y="-67050"/>
                <a:ext cx="795348" cy="2469197"/>
              </a:xfrm>
              <a:custGeom>
                <a:rect b="b" l="l" r="r" t="t"/>
                <a:pathLst>
                  <a:path extrusionOk="0" h="76701" w="24706">
                    <a:moveTo>
                      <a:pt x="0" y="1"/>
                    </a:moveTo>
                    <a:lnTo>
                      <a:pt x="0" y="76701"/>
                    </a:lnTo>
                    <a:cubicBezTo>
                      <a:pt x="15466" y="59127"/>
                      <a:pt x="24705" y="36946"/>
                      <a:pt x="24705" y="12848"/>
                    </a:cubicBezTo>
                    <a:lnTo>
                      <a:pt x="247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>
                <a:off x="-75662" y="-67050"/>
                <a:ext cx="555804" cy="2163722"/>
              </a:xfrm>
              <a:custGeom>
                <a:rect b="b" l="l" r="r" t="t"/>
                <a:pathLst>
                  <a:path extrusionOk="0" h="67212" w="17265">
                    <a:moveTo>
                      <a:pt x="0" y="1"/>
                    </a:moveTo>
                    <a:lnTo>
                      <a:pt x="0" y="67211"/>
                    </a:lnTo>
                    <a:cubicBezTo>
                      <a:pt x="10954" y="51412"/>
                      <a:pt x="17264" y="32791"/>
                      <a:pt x="17264" y="12848"/>
                    </a:cubicBezTo>
                    <a:lnTo>
                      <a:pt x="172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>
                <a:off x="-75662" y="-67050"/>
                <a:ext cx="316613" cy="1758580"/>
              </a:xfrm>
              <a:custGeom>
                <a:rect b="b" l="l" r="r" t="t"/>
                <a:pathLst>
                  <a:path extrusionOk="0" h="54627" w="9835">
                    <a:moveTo>
                      <a:pt x="0" y="1"/>
                    </a:moveTo>
                    <a:lnTo>
                      <a:pt x="0" y="54627"/>
                    </a:lnTo>
                    <a:cubicBezTo>
                      <a:pt x="6322" y="41851"/>
                      <a:pt x="9835" y="27719"/>
                      <a:pt x="9835" y="12848"/>
                    </a:cubicBezTo>
                    <a:lnTo>
                      <a:pt x="98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>
                <a:off x="7469906" y="-66664"/>
                <a:ext cx="1752045" cy="783501"/>
              </a:xfrm>
              <a:custGeom>
                <a:rect b="b" l="l" r="r" t="t"/>
                <a:pathLst>
                  <a:path extrusionOk="0" h="24338" w="54424">
                    <a:moveTo>
                      <a:pt x="0" y="1"/>
                    </a:moveTo>
                    <a:cubicBezTo>
                      <a:pt x="0" y="13431"/>
                      <a:pt x="12192" y="24337"/>
                      <a:pt x="27218" y="24337"/>
                    </a:cubicBezTo>
                    <a:cubicBezTo>
                      <a:pt x="42244" y="24337"/>
                      <a:pt x="54424" y="13431"/>
                      <a:pt x="54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7503256" y="-67050"/>
                <a:ext cx="1685728" cy="569614"/>
              </a:xfrm>
              <a:custGeom>
                <a:rect b="b" l="l" r="r" t="t"/>
                <a:pathLst>
                  <a:path extrusionOk="0" h="17694" w="52364">
                    <a:moveTo>
                      <a:pt x="0" y="1"/>
                    </a:moveTo>
                    <a:cubicBezTo>
                      <a:pt x="3227" y="10216"/>
                      <a:pt x="13728" y="17693"/>
                      <a:pt x="26182" y="17693"/>
                    </a:cubicBezTo>
                    <a:cubicBezTo>
                      <a:pt x="38636" y="17693"/>
                      <a:pt x="49125" y="10216"/>
                      <a:pt x="52364" y="1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7612094" y="-67050"/>
                <a:ext cx="1467656" cy="355727"/>
              </a:xfrm>
              <a:custGeom>
                <a:rect b="b" l="l" r="r" t="t"/>
                <a:pathLst>
                  <a:path extrusionOk="0" h="11050" w="45590">
                    <a:moveTo>
                      <a:pt x="1" y="1"/>
                    </a:moveTo>
                    <a:cubicBezTo>
                      <a:pt x="4858" y="6656"/>
                      <a:pt x="13252" y="11050"/>
                      <a:pt x="22801" y="11050"/>
                    </a:cubicBezTo>
                    <a:cubicBezTo>
                      <a:pt x="32338" y="11050"/>
                      <a:pt x="40732" y="6656"/>
                      <a:pt x="4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7843582" y="-67050"/>
                <a:ext cx="1004664" cy="141872"/>
              </a:xfrm>
              <a:custGeom>
                <a:rect b="b" l="l" r="r" t="t"/>
                <a:pathLst>
                  <a:path extrusionOk="0" h="4407" w="31208">
                    <a:moveTo>
                      <a:pt x="1" y="1"/>
                    </a:moveTo>
                    <a:cubicBezTo>
                      <a:pt x="4418" y="2775"/>
                      <a:pt x="9800" y="4406"/>
                      <a:pt x="15610" y="4406"/>
                    </a:cubicBezTo>
                    <a:cubicBezTo>
                      <a:pt x="21408" y="4406"/>
                      <a:pt x="26790" y="2775"/>
                      <a:pt x="31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5855160" y="-66664"/>
                <a:ext cx="1751658" cy="783501"/>
              </a:xfrm>
              <a:custGeom>
                <a:rect b="b" l="l" r="r" t="t"/>
                <a:pathLst>
                  <a:path extrusionOk="0" h="24338" w="54412">
                    <a:moveTo>
                      <a:pt x="0" y="1"/>
                    </a:moveTo>
                    <a:cubicBezTo>
                      <a:pt x="0" y="13431"/>
                      <a:pt x="12180" y="24337"/>
                      <a:pt x="27206" y="24337"/>
                    </a:cubicBezTo>
                    <a:cubicBezTo>
                      <a:pt x="42232" y="24337"/>
                      <a:pt x="54412" y="13431"/>
                      <a:pt x="54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5888123" y="-67050"/>
                <a:ext cx="1685728" cy="569614"/>
              </a:xfrm>
              <a:custGeom>
                <a:rect b="b" l="l" r="r" t="t"/>
                <a:pathLst>
                  <a:path extrusionOk="0" h="17694" w="52364">
                    <a:moveTo>
                      <a:pt x="0" y="1"/>
                    </a:moveTo>
                    <a:cubicBezTo>
                      <a:pt x="3239" y="10216"/>
                      <a:pt x="13728" y="17693"/>
                      <a:pt x="26182" y="17693"/>
                    </a:cubicBezTo>
                    <a:cubicBezTo>
                      <a:pt x="38636" y="17693"/>
                      <a:pt x="49137" y="10216"/>
                      <a:pt x="52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5997348" y="-67050"/>
                <a:ext cx="1467656" cy="355727"/>
              </a:xfrm>
              <a:custGeom>
                <a:rect b="b" l="l" r="r" t="t"/>
                <a:pathLst>
                  <a:path extrusionOk="0" h="11050" w="45590">
                    <a:moveTo>
                      <a:pt x="1" y="1"/>
                    </a:moveTo>
                    <a:cubicBezTo>
                      <a:pt x="4858" y="6656"/>
                      <a:pt x="13252" y="11050"/>
                      <a:pt x="22789" y="11050"/>
                    </a:cubicBezTo>
                    <a:cubicBezTo>
                      <a:pt x="32338" y="11050"/>
                      <a:pt x="40732" y="6656"/>
                      <a:pt x="4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6228836" y="-67050"/>
                <a:ext cx="1004664" cy="141872"/>
              </a:xfrm>
              <a:custGeom>
                <a:rect b="b" l="l" r="r" t="t"/>
                <a:pathLst>
                  <a:path extrusionOk="0" h="4407" w="31208">
                    <a:moveTo>
                      <a:pt x="1" y="1"/>
                    </a:moveTo>
                    <a:cubicBezTo>
                      <a:pt x="4418" y="2775"/>
                      <a:pt x="9788" y="4406"/>
                      <a:pt x="15598" y="4406"/>
                    </a:cubicBezTo>
                    <a:cubicBezTo>
                      <a:pt x="21408" y="4406"/>
                      <a:pt x="26790" y="2775"/>
                      <a:pt x="31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-75662" y="-66664"/>
                <a:ext cx="1752045" cy="783501"/>
              </a:xfrm>
              <a:custGeom>
                <a:rect b="b" l="l" r="r" t="t"/>
                <a:pathLst>
                  <a:path extrusionOk="0" h="24338" w="54424">
                    <a:moveTo>
                      <a:pt x="0" y="1"/>
                    </a:moveTo>
                    <a:cubicBezTo>
                      <a:pt x="0" y="13431"/>
                      <a:pt x="12180" y="24337"/>
                      <a:pt x="27218" y="24337"/>
                    </a:cubicBezTo>
                    <a:cubicBezTo>
                      <a:pt x="42243" y="24337"/>
                      <a:pt x="54423" y="13431"/>
                      <a:pt x="54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-42731" y="-67050"/>
                <a:ext cx="1686147" cy="569614"/>
              </a:xfrm>
              <a:custGeom>
                <a:rect b="b" l="l" r="r" t="t"/>
                <a:pathLst>
                  <a:path extrusionOk="0" h="17694" w="52377">
                    <a:moveTo>
                      <a:pt x="1" y="1"/>
                    </a:moveTo>
                    <a:cubicBezTo>
                      <a:pt x="3239" y="10216"/>
                      <a:pt x="13741" y="17693"/>
                      <a:pt x="26195" y="17693"/>
                    </a:cubicBezTo>
                    <a:cubicBezTo>
                      <a:pt x="38637" y="17693"/>
                      <a:pt x="49138" y="10216"/>
                      <a:pt x="52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2"/>
              <p:cNvSpPr/>
              <p:nvPr/>
            </p:nvSpPr>
            <p:spPr>
              <a:xfrm>
                <a:off x="66526" y="-67050"/>
                <a:ext cx="1467656" cy="355727"/>
              </a:xfrm>
              <a:custGeom>
                <a:rect b="b" l="l" r="r" t="t"/>
                <a:pathLst>
                  <a:path extrusionOk="0" h="11050" w="45590">
                    <a:moveTo>
                      <a:pt x="0" y="1"/>
                    </a:moveTo>
                    <a:cubicBezTo>
                      <a:pt x="4858" y="6656"/>
                      <a:pt x="13252" y="11050"/>
                      <a:pt x="22801" y="11050"/>
                    </a:cubicBezTo>
                    <a:cubicBezTo>
                      <a:pt x="32338" y="11050"/>
                      <a:pt x="40732" y="6656"/>
                      <a:pt x="455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2"/>
              <p:cNvSpPr/>
              <p:nvPr/>
            </p:nvSpPr>
            <p:spPr>
              <a:xfrm>
                <a:off x="298014" y="-67050"/>
                <a:ext cx="1004631" cy="141872"/>
              </a:xfrm>
              <a:custGeom>
                <a:rect b="b" l="l" r="r" t="t"/>
                <a:pathLst>
                  <a:path extrusionOk="0" h="4407" w="31207">
                    <a:moveTo>
                      <a:pt x="1" y="1"/>
                    </a:moveTo>
                    <a:cubicBezTo>
                      <a:pt x="4418" y="2775"/>
                      <a:pt x="9799" y="4406"/>
                      <a:pt x="15610" y="4406"/>
                    </a:cubicBezTo>
                    <a:cubicBezTo>
                      <a:pt x="21408" y="4406"/>
                      <a:pt x="26790" y="2775"/>
                      <a:pt x="31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2"/>
              <p:cNvSpPr/>
              <p:nvPr/>
            </p:nvSpPr>
            <p:spPr>
              <a:xfrm>
                <a:off x="1539438" y="-66664"/>
                <a:ext cx="1752077" cy="783501"/>
              </a:xfrm>
              <a:custGeom>
                <a:rect b="b" l="l" r="r" t="t"/>
                <a:pathLst>
                  <a:path extrusionOk="0" h="24338" w="54425">
                    <a:moveTo>
                      <a:pt x="1" y="1"/>
                    </a:moveTo>
                    <a:cubicBezTo>
                      <a:pt x="1" y="13431"/>
                      <a:pt x="12181" y="24337"/>
                      <a:pt x="27207" y="24337"/>
                    </a:cubicBezTo>
                    <a:cubicBezTo>
                      <a:pt x="42232" y="24337"/>
                      <a:pt x="54424" y="13431"/>
                      <a:pt x="54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2"/>
              <p:cNvSpPr/>
              <p:nvPr/>
            </p:nvSpPr>
            <p:spPr>
              <a:xfrm>
                <a:off x="1572401" y="-67050"/>
                <a:ext cx="1685760" cy="569614"/>
              </a:xfrm>
              <a:custGeom>
                <a:rect b="b" l="l" r="r" t="t"/>
                <a:pathLst>
                  <a:path extrusionOk="0" h="17694" w="52365">
                    <a:moveTo>
                      <a:pt x="1" y="1"/>
                    </a:moveTo>
                    <a:cubicBezTo>
                      <a:pt x="3239" y="10216"/>
                      <a:pt x="13729" y="17693"/>
                      <a:pt x="26183" y="17693"/>
                    </a:cubicBezTo>
                    <a:cubicBezTo>
                      <a:pt x="38637" y="17693"/>
                      <a:pt x="49138" y="10216"/>
                      <a:pt x="52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2"/>
              <p:cNvSpPr/>
              <p:nvPr/>
            </p:nvSpPr>
            <p:spPr>
              <a:xfrm>
                <a:off x="1681659" y="-67050"/>
                <a:ext cx="1467656" cy="355727"/>
              </a:xfrm>
              <a:custGeom>
                <a:rect b="b" l="l" r="r" t="t"/>
                <a:pathLst>
                  <a:path extrusionOk="0" h="11050" w="45590">
                    <a:moveTo>
                      <a:pt x="0" y="1"/>
                    </a:moveTo>
                    <a:cubicBezTo>
                      <a:pt x="4858" y="6656"/>
                      <a:pt x="13252" y="11050"/>
                      <a:pt x="22789" y="11050"/>
                    </a:cubicBezTo>
                    <a:cubicBezTo>
                      <a:pt x="32338" y="11050"/>
                      <a:pt x="40731" y="6656"/>
                      <a:pt x="455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2"/>
              <p:cNvSpPr/>
              <p:nvPr/>
            </p:nvSpPr>
            <p:spPr>
              <a:xfrm>
                <a:off x="1913146" y="-67050"/>
                <a:ext cx="1004631" cy="141872"/>
              </a:xfrm>
              <a:custGeom>
                <a:rect b="b" l="l" r="r" t="t"/>
                <a:pathLst>
                  <a:path extrusionOk="0" h="4407" w="31207">
                    <a:moveTo>
                      <a:pt x="1" y="1"/>
                    </a:moveTo>
                    <a:cubicBezTo>
                      <a:pt x="4418" y="2775"/>
                      <a:pt x="9799" y="4406"/>
                      <a:pt x="15598" y="4406"/>
                    </a:cubicBezTo>
                    <a:cubicBezTo>
                      <a:pt x="21408" y="4406"/>
                      <a:pt x="26790" y="2775"/>
                      <a:pt x="31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2"/>
              <p:cNvSpPr/>
              <p:nvPr/>
            </p:nvSpPr>
            <p:spPr>
              <a:xfrm>
                <a:off x="3154184" y="-67050"/>
                <a:ext cx="2837930" cy="1269125"/>
              </a:xfrm>
              <a:custGeom>
                <a:rect b="b" l="l" r="r" t="t"/>
                <a:pathLst>
                  <a:path extrusionOk="0" h="39423" w="88155">
                    <a:moveTo>
                      <a:pt x="1" y="1"/>
                    </a:moveTo>
                    <a:cubicBezTo>
                      <a:pt x="1" y="21777"/>
                      <a:pt x="19742" y="39422"/>
                      <a:pt x="44078" y="39422"/>
                    </a:cubicBezTo>
                    <a:cubicBezTo>
                      <a:pt x="68426" y="39422"/>
                      <a:pt x="88155" y="21777"/>
                      <a:pt x="88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2"/>
              <p:cNvSpPr/>
              <p:nvPr/>
            </p:nvSpPr>
            <p:spPr>
              <a:xfrm>
                <a:off x="3236980" y="-67050"/>
                <a:ext cx="2672364" cy="841383"/>
              </a:xfrm>
              <a:custGeom>
                <a:rect b="b" l="l" r="r" t="t"/>
                <a:pathLst>
                  <a:path extrusionOk="0" h="26136" w="83012">
                    <a:moveTo>
                      <a:pt x="1" y="1"/>
                    </a:moveTo>
                    <a:cubicBezTo>
                      <a:pt x="6109" y="15241"/>
                      <a:pt x="22384" y="26135"/>
                      <a:pt x="41506" y="26135"/>
                    </a:cubicBezTo>
                    <a:cubicBezTo>
                      <a:pt x="60639" y="26135"/>
                      <a:pt x="76915" y="15241"/>
                      <a:pt x="83011" y="1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2"/>
              <p:cNvSpPr/>
              <p:nvPr/>
            </p:nvSpPr>
            <p:spPr>
              <a:xfrm>
                <a:off x="3348909" y="-67050"/>
                <a:ext cx="2448497" cy="627496"/>
              </a:xfrm>
              <a:custGeom>
                <a:rect b="b" l="l" r="r" t="t"/>
                <a:pathLst>
                  <a:path extrusionOk="0" h="19492" w="76058">
                    <a:moveTo>
                      <a:pt x="0" y="1"/>
                    </a:moveTo>
                    <a:cubicBezTo>
                      <a:pt x="7656" y="11657"/>
                      <a:pt x="21825" y="19491"/>
                      <a:pt x="38029" y="19491"/>
                    </a:cubicBezTo>
                    <a:cubicBezTo>
                      <a:pt x="54233" y="19491"/>
                      <a:pt x="68402" y="11657"/>
                      <a:pt x="760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2"/>
              <p:cNvSpPr/>
              <p:nvPr/>
            </p:nvSpPr>
            <p:spPr>
              <a:xfrm>
                <a:off x="3525606" y="-67050"/>
                <a:ext cx="2095088" cy="413609"/>
              </a:xfrm>
              <a:custGeom>
                <a:rect b="b" l="l" r="r" t="t"/>
                <a:pathLst>
                  <a:path extrusionOk="0" h="12848" w="65080">
                    <a:moveTo>
                      <a:pt x="0" y="1"/>
                    </a:moveTo>
                    <a:cubicBezTo>
                      <a:pt x="8061" y="7895"/>
                      <a:pt x="19657" y="12848"/>
                      <a:pt x="32540" y="12848"/>
                    </a:cubicBezTo>
                    <a:cubicBezTo>
                      <a:pt x="45434" y="12848"/>
                      <a:pt x="57019" y="7895"/>
                      <a:pt x="65080" y="1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2"/>
              <p:cNvSpPr/>
              <p:nvPr/>
            </p:nvSpPr>
            <p:spPr>
              <a:xfrm>
                <a:off x="3809598" y="-67050"/>
                <a:ext cx="1527083" cy="199368"/>
              </a:xfrm>
              <a:custGeom>
                <a:rect b="b" l="l" r="r" t="t"/>
                <a:pathLst>
                  <a:path extrusionOk="0" h="6193" w="47436">
                    <a:moveTo>
                      <a:pt x="1" y="1"/>
                    </a:moveTo>
                    <a:cubicBezTo>
                      <a:pt x="6847" y="3930"/>
                      <a:pt x="14991" y="6192"/>
                      <a:pt x="23718" y="6192"/>
                    </a:cubicBezTo>
                    <a:cubicBezTo>
                      <a:pt x="32457" y="6192"/>
                      <a:pt x="40589" y="3930"/>
                      <a:pt x="47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7" name="Google Shape;1137;p32"/>
            <p:cNvGrpSpPr/>
            <p:nvPr/>
          </p:nvGrpSpPr>
          <p:grpSpPr>
            <a:xfrm>
              <a:off x="-599700" y="4481025"/>
              <a:ext cx="10345688" cy="662506"/>
              <a:chOff x="-599700" y="4481025"/>
              <a:chExt cx="10345688" cy="662506"/>
            </a:xfrm>
          </p:grpSpPr>
          <p:sp>
            <p:nvSpPr>
              <p:cNvPr id="1138" name="Google Shape;1138;p32"/>
              <p:cNvSpPr/>
              <p:nvPr/>
            </p:nvSpPr>
            <p:spPr>
              <a:xfrm>
                <a:off x="-106525" y="4481025"/>
                <a:ext cx="942732" cy="662481"/>
              </a:xfrm>
              <a:custGeom>
                <a:rect b="b" l="l" r="r" t="t"/>
                <a:pathLst>
                  <a:path extrusionOk="0" h="19194" w="33660">
                    <a:moveTo>
                      <a:pt x="5096" y="1"/>
                    </a:moveTo>
                    <a:cubicBezTo>
                      <a:pt x="2286" y="1"/>
                      <a:pt x="0" y="2334"/>
                      <a:pt x="0" y="5204"/>
                    </a:cubicBezTo>
                    <a:lnTo>
                      <a:pt x="0" y="19193"/>
                    </a:lnTo>
                    <a:lnTo>
                      <a:pt x="33659" y="19193"/>
                    </a:lnTo>
                    <a:lnTo>
                      <a:pt x="33659" y="5204"/>
                    </a:lnTo>
                    <a:cubicBezTo>
                      <a:pt x="33659" y="2334"/>
                      <a:pt x="31373" y="1"/>
                      <a:pt x="28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139" name="Google Shape;1139;p32"/>
              <p:cNvSpPr/>
              <p:nvPr/>
            </p:nvSpPr>
            <p:spPr>
              <a:xfrm>
                <a:off x="8310100" y="4481050"/>
                <a:ext cx="942704" cy="662481"/>
              </a:xfrm>
              <a:custGeom>
                <a:rect b="b" l="l" r="r" t="t"/>
                <a:pathLst>
                  <a:path extrusionOk="0" h="19194" w="33659">
                    <a:moveTo>
                      <a:pt x="5084" y="1"/>
                    </a:moveTo>
                    <a:cubicBezTo>
                      <a:pt x="2286" y="1"/>
                      <a:pt x="0" y="2334"/>
                      <a:pt x="0" y="5204"/>
                    </a:cubicBezTo>
                    <a:lnTo>
                      <a:pt x="0" y="19193"/>
                    </a:lnTo>
                    <a:lnTo>
                      <a:pt x="33659" y="19193"/>
                    </a:lnTo>
                    <a:lnTo>
                      <a:pt x="33659" y="5204"/>
                    </a:lnTo>
                    <a:cubicBezTo>
                      <a:pt x="33659" y="2334"/>
                      <a:pt x="31373" y="1"/>
                      <a:pt x="285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140" name="Google Shape;1140;p32"/>
              <p:cNvSpPr/>
              <p:nvPr/>
            </p:nvSpPr>
            <p:spPr>
              <a:xfrm>
                <a:off x="-599700" y="4785352"/>
                <a:ext cx="1052438" cy="358160"/>
              </a:xfrm>
              <a:custGeom>
                <a:rect b="b" l="l" r="r" t="t"/>
                <a:pathLst>
                  <a:path extrusionOk="0" h="12788" w="37577">
                    <a:moveTo>
                      <a:pt x="5096" y="0"/>
                    </a:moveTo>
                    <a:cubicBezTo>
                      <a:pt x="2286" y="0"/>
                      <a:pt x="0" y="2322"/>
                      <a:pt x="0" y="5191"/>
                    </a:cubicBezTo>
                    <a:lnTo>
                      <a:pt x="0" y="12787"/>
                    </a:lnTo>
                    <a:lnTo>
                      <a:pt x="37576" y="12787"/>
                    </a:lnTo>
                    <a:lnTo>
                      <a:pt x="37576" y="5191"/>
                    </a:lnTo>
                    <a:cubicBezTo>
                      <a:pt x="37576" y="2322"/>
                      <a:pt x="35290" y="0"/>
                      <a:pt x="32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141" name="Google Shape;1141;p32"/>
              <p:cNvSpPr/>
              <p:nvPr/>
            </p:nvSpPr>
            <p:spPr>
              <a:xfrm>
                <a:off x="8693550" y="4785350"/>
                <a:ext cx="1052438" cy="358160"/>
              </a:xfrm>
              <a:custGeom>
                <a:rect b="b" l="l" r="r" t="t"/>
                <a:pathLst>
                  <a:path extrusionOk="0" h="12788" w="37577">
                    <a:moveTo>
                      <a:pt x="5096" y="0"/>
                    </a:moveTo>
                    <a:cubicBezTo>
                      <a:pt x="2286" y="0"/>
                      <a:pt x="0" y="2322"/>
                      <a:pt x="0" y="5191"/>
                    </a:cubicBezTo>
                    <a:lnTo>
                      <a:pt x="0" y="12787"/>
                    </a:lnTo>
                    <a:lnTo>
                      <a:pt x="37576" y="12787"/>
                    </a:lnTo>
                    <a:lnTo>
                      <a:pt x="37576" y="5191"/>
                    </a:lnTo>
                    <a:cubicBezTo>
                      <a:pt x="37576" y="2322"/>
                      <a:pt x="35290" y="0"/>
                      <a:pt x="32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sp>
        <p:nvSpPr>
          <p:cNvPr id="1142" name="Google Shape;1142;p32">
            <a:hlinkClick action="ppaction://hlinkshowjump?jump=nextslide"/>
          </p:cNvPr>
          <p:cNvSpPr/>
          <p:nvPr/>
        </p:nvSpPr>
        <p:spPr>
          <a:xfrm>
            <a:off x="7532130" y="4785352"/>
            <a:ext cx="1052102" cy="358160"/>
          </a:xfrm>
          <a:custGeom>
            <a:rect b="b" l="l" r="r" t="t"/>
            <a:pathLst>
              <a:path extrusionOk="0" h="12788" w="37565">
                <a:moveTo>
                  <a:pt x="5085" y="0"/>
                </a:moveTo>
                <a:cubicBezTo>
                  <a:pt x="2275" y="0"/>
                  <a:pt x="1" y="2322"/>
                  <a:pt x="1" y="5191"/>
                </a:cubicBezTo>
                <a:lnTo>
                  <a:pt x="1" y="12787"/>
                </a:lnTo>
                <a:lnTo>
                  <a:pt x="37565" y="12787"/>
                </a:lnTo>
                <a:lnTo>
                  <a:pt x="37565" y="5191"/>
                </a:lnTo>
                <a:cubicBezTo>
                  <a:pt x="37565" y="2322"/>
                  <a:pt x="35279" y="0"/>
                  <a:pt x="324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&gt;</a:t>
            </a:r>
            <a:endParaRPr b="1" sz="2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43" name="Google Shape;1143;p32"/>
          <p:cNvSpPr/>
          <p:nvPr/>
        </p:nvSpPr>
        <p:spPr>
          <a:xfrm>
            <a:off x="562030" y="4785352"/>
            <a:ext cx="1052102" cy="358160"/>
          </a:xfrm>
          <a:custGeom>
            <a:rect b="b" l="l" r="r" t="t"/>
            <a:pathLst>
              <a:path extrusionOk="0" h="12788" w="37565">
                <a:moveTo>
                  <a:pt x="5096" y="0"/>
                </a:moveTo>
                <a:cubicBezTo>
                  <a:pt x="2286" y="0"/>
                  <a:pt x="0" y="2322"/>
                  <a:pt x="0" y="5191"/>
                </a:cubicBezTo>
                <a:lnTo>
                  <a:pt x="0" y="12787"/>
                </a:lnTo>
                <a:lnTo>
                  <a:pt x="37565" y="12787"/>
                </a:lnTo>
                <a:lnTo>
                  <a:pt x="37565" y="5191"/>
                </a:lnTo>
                <a:cubicBezTo>
                  <a:pt x="37565" y="2322"/>
                  <a:pt x="35291" y="0"/>
                  <a:pt x="324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&lt;</a:t>
            </a:r>
            <a:endParaRPr b="1" sz="2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KICK ASS!!!!!</a:t>
            </a:r>
            <a:endParaRPr/>
          </a:p>
        </p:txBody>
      </p:sp>
      <p:pic>
        <p:nvPicPr>
          <p:cNvPr id="1209" name="Google Shape;12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50" y="1783925"/>
            <a:ext cx="3193900" cy="289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125" y="1894163"/>
            <a:ext cx="4194225" cy="2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41"/>
          <p:cNvSpPr txBox="1"/>
          <p:nvPr/>
        </p:nvSpPr>
        <p:spPr>
          <a:xfrm>
            <a:off x="1580888" y="1112688"/>
            <a:ext cx="1642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Us</a:t>
            </a:r>
            <a:endParaRPr b="1" sz="3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12" name="Google Shape;1212;p41"/>
          <p:cNvSpPr txBox="1"/>
          <p:nvPr/>
        </p:nvSpPr>
        <p:spPr>
          <a:xfrm>
            <a:off x="4935740" y="874050"/>
            <a:ext cx="3591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Pathetic excuse for a villain</a:t>
            </a:r>
            <a:endParaRPr b="1" sz="3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Allstar moments</a:t>
            </a:r>
            <a:endParaRPr/>
          </a:p>
        </p:txBody>
      </p:sp>
      <p:sp>
        <p:nvSpPr>
          <p:cNvPr id="1218" name="Google Shape;1218;p42"/>
          <p:cNvSpPr txBox="1"/>
          <p:nvPr/>
        </p:nvSpPr>
        <p:spPr>
          <a:xfrm>
            <a:off x="720042" y="1112742"/>
            <a:ext cx="7131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Barlow"/>
              <a:buChar char="●"/>
            </a:pPr>
            <a:r>
              <a:rPr b="1" lang="en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Harvey helps civilians escape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Barlow"/>
              <a:buChar char="●"/>
            </a:pPr>
            <a:r>
              <a:rPr b="1" lang="en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Bedoof is a Bossdoof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Barlow"/>
              <a:buChar char="●"/>
            </a:pPr>
            <a:r>
              <a:rPr b="1" lang="en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Arthur and all his mons go down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Barlow"/>
              <a:buChar char="●"/>
            </a:pPr>
            <a:r>
              <a:rPr b="1" lang="en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Deerling grass type is clutch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Barlow"/>
              <a:buChar char="●"/>
            </a:pPr>
            <a:r>
              <a:rPr b="1" lang="en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Lotad typing OP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Barlow"/>
              <a:buChar char="●"/>
            </a:pPr>
            <a:r>
              <a:rPr b="1" lang="en" sz="2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Harvey lends a Helping Hand</a:t>
            </a:r>
            <a:endParaRPr b="1" sz="2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4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Lyla gets some herbs after the hard work</a:t>
            </a:r>
            <a:endParaRPr/>
          </a:p>
        </p:txBody>
      </p:sp>
      <p:pic>
        <p:nvPicPr>
          <p:cNvPr id="1224" name="Google Shape;12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650" y="1208450"/>
            <a:ext cx="3802693" cy="3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Rumo Trains the Country Bumpkins</a:t>
            </a:r>
            <a:endParaRPr/>
          </a:p>
        </p:txBody>
      </p:sp>
      <p:pic>
        <p:nvPicPr>
          <p:cNvPr id="1149" name="Google Shape;11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975" y="1875650"/>
            <a:ext cx="3862051" cy="26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33"/>
          <p:cNvSpPr txBox="1"/>
          <p:nvPr/>
        </p:nvSpPr>
        <p:spPr>
          <a:xfrm>
            <a:off x="6684300" y="2983425"/>
            <a:ext cx="17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Especially Jozari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151" name="Google Shape;1151;p33"/>
          <p:cNvCxnSpPr>
            <a:stCxn id="1150" idx="1"/>
          </p:cNvCxnSpPr>
          <p:nvPr/>
        </p:nvCxnSpPr>
        <p:spPr>
          <a:xfrm flipH="1">
            <a:off x="6174600" y="3183525"/>
            <a:ext cx="509700" cy="40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Lyla gets a ton of food</a:t>
            </a:r>
            <a:endParaRPr/>
          </a:p>
        </p:txBody>
      </p:sp>
      <p:pic>
        <p:nvPicPr>
          <p:cNvPr id="1157" name="Google Shape;11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125" y="1450125"/>
            <a:ext cx="3923975" cy="32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34"/>
          <p:cNvSpPr txBox="1"/>
          <p:nvPr/>
        </p:nvSpPr>
        <p:spPr>
          <a:xfrm>
            <a:off x="4471388" y="1450125"/>
            <a:ext cx="1642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Lyla</a:t>
            </a:r>
            <a:endParaRPr b="1" sz="31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59" name="Google Shape;1159;p34"/>
          <p:cNvSpPr txBox="1"/>
          <p:nvPr/>
        </p:nvSpPr>
        <p:spPr>
          <a:xfrm>
            <a:off x="2527888" y="1919750"/>
            <a:ext cx="164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Party</a:t>
            </a:r>
            <a:endParaRPr b="1" sz="2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35"/>
          <p:cNvSpPr txBox="1"/>
          <p:nvPr>
            <p:ph type="title"/>
          </p:nvPr>
        </p:nvSpPr>
        <p:spPr>
          <a:xfrm>
            <a:off x="720000" y="540000"/>
            <a:ext cx="7935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Rumo flexes his networking skillz with Harvey</a:t>
            </a:r>
            <a:endParaRPr/>
          </a:p>
        </p:txBody>
      </p:sp>
      <p:sp>
        <p:nvSpPr>
          <p:cNvPr id="1165" name="Google Shape;1165;p35"/>
          <p:cNvSpPr txBox="1"/>
          <p:nvPr/>
        </p:nvSpPr>
        <p:spPr>
          <a:xfrm>
            <a:off x="5521813" y="1258175"/>
            <a:ext cx="1642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Rumo</a:t>
            </a:r>
            <a:endParaRPr b="1" sz="3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66" name="Google Shape;11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075" y="2065450"/>
            <a:ext cx="2432300" cy="24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35"/>
          <p:cNvPicPr preferRelativeResize="0"/>
          <p:nvPr/>
        </p:nvPicPr>
        <p:blipFill rotWithShape="1">
          <a:blip r:embed="rId4">
            <a:alphaModFix/>
          </a:blip>
          <a:srcRect b="0" l="8964" r="23681" t="0"/>
          <a:stretch/>
        </p:blipFill>
        <p:spPr>
          <a:xfrm>
            <a:off x="951675" y="2276713"/>
            <a:ext cx="3194851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35"/>
          <p:cNvSpPr txBox="1"/>
          <p:nvPr/>
        </p:nvSpPr>
        <p:spPr>
          <a:xfrm>
            <a:off x="1727688" y="1258163"/>
            <a:ext cx="1642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Harvey</a:t>
            </a:r>
            <a:endParaRPr b="1" sz="31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6"/>
          <p:cNvSpPr txBox="1"/>
          <p:nvPr>
            <p:ph type="title"/>
          </p:nvPr>
        </p:nvSpPr>
        <p:spPr>
          <a:xfrm>
            <a:off x="720000" y="540000"/>
            <a:ext cx="7935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perform the best damn play in the world</a:t>
            </a:r>
            <a:endParaRPr/>
          </a:p>
        </p:txBody>
      </p:sp>
      <p:sp>
        <p:nvSpPr>
          <p:cNvPr id="1174" name="Google Shape;1174;p36"/>
          <p:cNvSpPr txBox="1"/>
          <p:nvPr/>
        </p:nvSpPr>
        <p:spPr>
          <a:xfrm>
            <a:off x="896363" y="1178875"/>
            <a:ext cx="1642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All of Rumo’s Parts</a:t>
            </a:r>
            <a:endParaRPr b="1" sz="20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75" name="Google Shape;11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25" y="2199162"/>
            <a:ext cx="2274500" cy="14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0050" y="2045450"/>
            <a:ext cx="2343900" cy="17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36"/>
          <p:cNvSpPr txBox="1"/>
          <p:nvPr/>
        </p:nvSpPr>
        <p:spPr>
          <a:xfrm>
            <a:off x="3750588" y="1178875"/>
            <a:ext cx="1642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Arthur, our Hero</a:t>
            </a:r>
            <a:endParaRPr b="1" sz="20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78" name="Google Shape;117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9375" y="2045450"/>
            <a:ext cx="1410925" cy="197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36"/>
          <p:cNvSpPr txBox="1"/>
          <p:nvPr/>
        </p:nvSpPr>
        <p:spPr>
          <a:xfrm>
            <a:off x="6217538" y="1178875"/>
            <a:ext cx="227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Jozari, the (not) evil scientist</a:t>
            </a:r>
            <a:endParaRPr b="1" sz="20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</a:t>
            </a:r>
            <a:r>
              <a:rPr lang="en"/>
              <a:t>Ferguson</a:t>
            </a:r>
            <a:r>
              <a:rPr lang="en"/>
              <a:t> Gives Feedback</a:t>
            </a:r>
            <a:endParaRPr/>
          </a:p>
        </p:txBody>
      </p:sp>
      <p:pic>
        <p:nvPicPr>
          <p:cNvPr id="1185" name="Google Shape;11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125" y="1531875"/>
            <a:ext cx="4135750" cy="310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Just… This meme</a:t>
            </a:r>
            <a:endParaRPr/>
          </a:p>
        </p:txBody>
      </p:sp>
      <p:pic>
        <p:nvPicPr>
          <p:cNvPr id="1191" name="Google Shape;1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512" y="1287775"/>
            <a:ext cx="3568965" cy="37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9"/>
          <p:cNvSpPr txBox="1"/>
          <p:nvPr>
            <p:ph type="title"/>
          </p:nvPr>
        </p:nvSpPr>
        <p:spPr>
          <a:xfrm>
            <a:off x="720000" y="540000"/>
            <a:ext cx="802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Lyla and Rumo go on a walk to break shit down</a:t>
            </a:r>
            <a:endParaRPr/>
          </a:p>
        </p:txBody>
      </p:sp>
      <p:pic>
        <p:nvPicPr>
          <p:cNvPr id="1197" name="Google Shape;11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800" y="1581000"/>
            <a:ext cx="4700400" cy="31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ELEMENTALS ATTACK!!!!</a:t>
            </a:r>
            <a:endParaRPr/>
          </a:p>
        </p:txBody>
      </p:sp>
      <p:pic>
        <p:nvPicPr>
          <p:cNvPr id="1203" name="Google Shape;12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525" y="1482475"/>
            <a:ext cx="4578950" cy="33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hool Theater Play Planner by Slidesgo">
  <a:themeElements>
    <a:clrScheme name="Simple Light">
      <a:dk1>
        <a:srgbClr val="6A1C1C"/>
      </a:dk1>
      <a:lt1>
        <a:srgbClr val="FEF2CF"/>
      </a:lt1>
      <a:dk2>
        <a:srgbClr val="FFFFFF"/>
      </a:dk2>
      <a:lt2>
        <a:srgbClr val="B42021"/>
      </a:lt2>
      <a:accent1>
        <a:srgbClr val="D33738"/>
      </a:accent1>
      <a:accent2>
        <a:srgbClr val="F7B89F"/>
      </a:accent2>
      <a:accent3>
        <a:srgbClr val="AC6C36"/>
      </a:accent3>
      <a:accent4>
        <a:srgbClr val="1C2A3F"/>
      </a:accent4>
      <a:accent5>
        <a:srgbClr val="D1D7E5"/>
      </a:accent5>
      <a:accent6>
        <a:srgbClr val="FFD799"/>
      </a:accent6>
      <a:hlink>
        <a:srgbClr val="6A1C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